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3" r:id="rId1"/>
  </p:sldMasterIdLst>
  <p:notesMasterIdLst>
    <p:notesMasterId r:id="rId11"/>
  </p:notesMasterIdLst>
  <p:sldIdLst>
    <p:sldId id="256" r:id="rId2"/>
    <p:sldId id="258" r:id="rId3"/>
    <p:sldId id="259" r:id="rId4"/>
    <p:sldId id="262" r:id="rId5"/>
    <p:sldId id="261" r:id="rId6"/>
    <p:sldId id="260" r:id="rId7"/>
    <p:sldId id="263" r:id="rId8"/>
    <p:sldId id="257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79" autoAdjust="0"/>
    <p:restoredTop sz="94255" autoAdjust="0"/>
  </p:normalViewPr>
  <p:slideViewPr>
    <p:cSldViewPr snapToGrid="0">
      <p:cViewPr varScale="1">
        <p:scale>
          <a:sx n="84" d="100"/>
          <a:sy n="84" d="100"/>
        </p:scale>
        <p:origin x="186" y="1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8A99E4-8C4D-499D-999E-8A79F0B3DBB8}" type="datetimeFigureOut">
              <a:rPr lang="en-CA" smtClean="0"/>
              <a:t>2015-03-04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9C304-4C8A-4003-BD7D-C9F1F3EB2F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1125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D9C304-4C8A-4003-BD7D-C9F1F3EB2FDC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41122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F71C-D724-44BD-BFD9-437ED2A67B70}" type="datetimeFigureOut">
              <a:rPr lang="en-CA" smtClean="0"/>
              <a:t>2015-03-04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58BA-C99E-48B4-A071-E954AE1D08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9538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F71C-D724-44BD-BFD9-437ED2A67B70}" type="datetimeFigureOut">
              <a:rPr lang="en-CA" smtClean="0"/>
              <a:t>2015-03-04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58BA-C99E-48B4-A071-E954AE1D08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9191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F71C-D724-44BD-BFD9-437ED2A67B70}" type="datetimeFigureOut">
              <a:rPr lang="en-CA" smtClean="0"/>
              <a:t>2015-03-04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58BA-C99E-48B4-A071-E954AE1D08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2525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F71C-D724-44BD-BFD9-437ED2A67B70}" type="datetimeFigureOut">
              <a:rPr lang="en-CA" smtClean="0"/>
              <a:t>2015-03-04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58BA-C99E-48B4-A071-E954AE1D088F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4589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F71C-D724-44BD-BFD9-437ED2A67B70}" type="datetimeFigureOut">
              <a:rPr lang="en-CA" smtClean="0"/>
              <a:t>2015-03-04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58BA-C99E-48B4-A071-E954AE1D08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5861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F71C-D724-44BD-BFD9-437ED2A67B70}" type="datetimeFigureOut">
              <a:rPr lang="en-CA" smtClean="0"/>
              <a:t>2015-03-04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58BA-C99E-48B4-A071-E954AE1D08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91228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F71C-D724-44BD-BFD9-437ED2A67B70}" type="datetimeFigureOut">
              <a:rPr lang="en-CA" smtClean="0"/>
              <a:t>2015-03-04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58BA-C99E-48B4-A071-E954AE1D08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8019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F71C-D724-44BD-BFD9-437ED2A67B70}" type="datetimeFigureOut">
              <a:rPr lang="en-CA" smtClean="0"/>
              <a:t>2015-03-04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58BA-C99E-48B4-A071-E954AE1D08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6685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F71C-D724-44BD-BFD9-437ED2A67B70}" type="datetimeFigureOut">
              <a:rPr lang="en-CA" smtClean="0"/>
              <a:t>2015-03-04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58BA-C99E-48B4-A071-E954AE1D08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0447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F71C-D724-44BD-BFD9-437ED2A67B70}" type="datetimeFigureOut">
              <a:rPr lang="en-CA" smtClean="0"/>
              <a:t>2015-03-04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58BA-C99E-48B4-A071-E954AE1D08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55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F71C-D724-44BD-BFD9-437ED2A67B70}" type="datetimeFigureOut">
              <a:rPr lang="en-CA" smtClean="0"/>
              <a:t>2015-03-04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58BA-C99E-48B4-A071-E954AE1D08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6505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F71C-D724-44BD-BFD9-437ED2A67B70}" type="datetimeFigureOut">
              <a:rPr lang="en-CA" smtClean="0"/>
              <a:t>2015-03-04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58BA-C99E-48B4-A071-E954AE1D08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3168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F71C-D724-44BD-BFD9-437ED2A67B70}" type="datetimeFigureOut">
              <a:rPr lang="en-CA" smtClean="0"/>
              <a:t>2015-03-04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58BA-C99E-48B4-A071-E954AE1D08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3125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F71C-D724-44BD-BFD9-437ED2A67B70}" type="datetimeFigureOut">
              <a:rPr lang="en-CA" smtClean="0"/>
              <a:t>2015-03-04</a:t>
            </a:fld>
            <a:endParaRPr lang="en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58BA-C99E-48B4-A071-E954AE1D08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4548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F71C-D724-44BD-BFD9-437ED2A67B70}" type="datetimeFigureOut">
              <a:rPr lang="en-CA" smtClean="0"/>
              <a:t>2015-03-04</a:t>
            </a:fld>
            <a:endParaRPr lang="en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58BA-C99E-48B4-A071-E954AE1D08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4247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F71C-D724-44BD-BFD9-437ED2A67B70}" type="datetimeFigureOut">
              <a:rPr lang="en-CA" smtClean="0"/>
              <a:t>2015-03-04</a:t>
            </a:fld>
            <a:endParaRPr lang="en-C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58BA-C99E-48B4-A071-E954AE1D08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346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F71C-D724-44BD-BFD9-437ED2A67B70}" type="datetimeFigureOut">
              <a:rPr lang="en-CA" smtClean="0"/>
              <a:t>2015-03-04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A58BA-C99E-48B4-A071-E954AE1D08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1882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E2BF71C-D724-44BD-BFD9-437ED2A67B70}" type="datetimeFigureOut">
              <a:rPr lang="en-CA" smtClean="0"/>
              <a:t>2015-03-04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A58BA-C99E-48B4-A071-E954AE1D088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7053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44" r:id="rId1"/>
    <p:sldLayoutId id="2147484045" r:id="rId2"/>
    <p:sldLayoutId id="2147484046" r:id="rId3"/>
    <p:sldLayoutId id="2147484047" r:id="rId4"/>
    <p:sldLayoutId id="2147484048" r:id="rId5"/>
    <p:sldLayoutId id="2147484049" r:id="rId6"/>
    <p:sldLayoutId id="2147484050" r:id="rId7"/>
    <p:sldLayoutId id="2147484051" r:id="rId8"/>
    <p:sldLayoutId id="2147484052" r:id="rId9"/>
    <p:sldLayoutId id="2147484053" r:id="rId10"/>
    <p:sldLayoutId id="2147484054" r:id="rId11"/>
    <p:sldLayoutId id="2147484055" r:id="rId12"/>
    <p:sldLayoutId id="2147484056" r:id="rId13"/>
    <p:sldLayoutId id="2147484057" r:id="rId14"/>
    <p:sldLayoutId id="2147484058" r:id="rId15"/>
    <p:sldLayoutId id="2147484059" r:id="rId16"/>
    <p:sldLayoutId id="214748406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Ottawa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0800000" flipH="1" flipV="1">
            <a:off x="4913194" y="3901680"/>
            <a:ext cx="2917147" cy="745600"/>
          </a:xfrm>
        </p:spPr>
        <p:txBody>
          <a:bodyPr>
            <a:normAutofit/>
          </a:bodyPr>
          <a:lstStyle/>
          <a:p>
            <a:r>
              <a:rPr lang="en-US" dirty="0" smtClean="0"/>
              <a:t>By </a:t>
            </a:r>
            <a:r>
              <a:rPr lang="en-US" dirty="0" err="1" smtClean="0"/>
              <a:t>darius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303"/>
            <a:ext cx="3825025" cy="24727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079" y="-122149"/>
            <a:ext cx="4926336" cy="322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3114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4947"/>
            <a:ext cx="8534401" cy="850006"/>
          </a:xfrm>
        </p:spPr>
        <p:txBody>
          <a:bodyPr/>
          <a:lstStyle/>
          <a:p>
            <a:r>
              <a:rPr lang="en-US" dirty="0" smtClean="0"/>
              <a:t>Population </a:t>
            </a:r>
            <a:r>
              <a:rPr lang="en-US" dirty="0" smtClean="0"/>
              <a:t>in Ottawa is 870 250  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2" y="1403797"/>
            <a:ext cx="12088972" cy="526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50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4636394" cy="1236372"/>
          </a:xfrm>
        </p:spPr>
        <p:txBody>
          <a:bodyPr/>
          <a:lstStyle/>
          <a:p>
            <a:r>
              <a:rPr lang="en-US" dirty="0" smtClean="0"/>
              <a:t>Climate </a:t>
            </a:r>
            <a:r>
              <a:rPr lang="en-US" dirty="0" err="1" smtClean="0"/>
              <a:t>inOttawa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69" y="1679433"/>
            <a:ext cx="3053448" cy="1415459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It is very cold in the </a:t>
            </a:r>
            <a:r>
              <a:rPr lang="en-US" dirty="0" smtClean="0"/>
              <a:t>winter. It can get down to -20 degrees Celsius.   </a:t>
            </a:r>
            <a:r>
              <a:rPr lang="en-US" dirty="0" smtClean="0"/>
              <a:t>in the summers it </a:t>
            </a:r>
            <a:r>
              <a:rPr lang="en-US" dirty="0" smtClean="0"/>
              <a:t>HOT.  The temperature can get as warm as 30 degrees Celsius.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963" y="209494"/>
            <a:ext cx="777684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87906"/>
            <a:ext cx="3154016" cy="307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075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738" y="504209"/>
            <a:ext cx="7417061" cy="1595082"/>
          </a:xfrm>
        </p:spPr>
        <p:txBody>
          <a:bodyPr>
            <a:normAutofit/>
          </a:bodyPr>
          <a:lstStyle/>
          <a:p>
            <a:r>
              <a:rPr lang="en-US" dirty="0" smtClean="0"/>
              <a:t>Does </a:t>
            </a:r>
            <a:r>
              <a:rPr lang="en-US" dirty="0" smtClean="0"/>
              <a:t>Ottawa have the </a:t>
            </a:r>
            <a:r>
              <a:rPr lang="en-US" dirty="0" smtClean="0"/>
              <a:t>parliament?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9600" y="580409"/>
            <a:ext cx="6502400" cy="1070591"/>
          </a:xfrm>
        </p:spPr>
        <p:txBody>
          <a:bodyPr>
            <a:normAutofit fontScale="47500" lnSpcReduction="20000"/>
          </a:bodyPr>
          <a:lstStyle/>
          <a:p>
            <a:r>
              <a:rPr lang="en-US" sz="5900" b="1" dirty="0" smtClean="0">
                <a:solidFill>
                  <a:schemeClr val="bg1"/>
                </a:solidFill>
              </a:rPr>
              <a:t>Yes it  </a:t>
            </a:r>
            <a:r>
              <a:rPr lang="en-US" sz="5900" b="1" dirty="0" smtClean="0">
                <a:solidFill>
                  <a:schemeClr val="bg1"/>
                </a:solidFill>
              </a:rPr>
              <a:t>does </a:t>
            </a:r>
            <a:r>
              <a:rPr lang="en-US" sz="5900" b="1" dirty="0">
                <a:solidFill>
                  <a:schemeClr val="bg1"/>
                </a:solidFill>
              </a:rPr>
              <a:t>. The </a:t>
            </a:r>
            <a:r>
              <a:rPr lang="en-US" sz="5900" b="1" dirty="0" err="1" smtClean="0">
                <a:solidFill>
                  <a:schemeClr val="bg1"/>
                </a:solidFill>
              </a:rPr>
              <a:t>paliament</a:t>
            </a:r>
            <a:r>
              <a:rPr lang="en-US" sz="5900" b="1" dirty="0" smtClean="0">
                <a:solidFill>
                  <a:schemeClr val="bg1"/>
                </a:solidFill>
              </a:rPr>
              <a:t> </a:t>
            </a:r>
            <a:r>
              <a:rPr lang="en-US" sz="5900" b="1" dirty="0">
                <a:solidFill>
                  <a:schemeClr val="bg1"/>
                </a:solidFill>
              </a:rPr>
              <a:t>is </a:t>
            </a:r>
            <a:r>
              <a:rPr lang="en-US" sz="5900" b="1" dirty="0" smtClean="0">
                <a:solidFill>
                  <a:schemeClr val="bg1"/>
                </a:solidFill>
              </a:rPr>
              <a:t>where </a:t>
            </a:r>
            <a:r>
              <a:rPr lang="en-US" sz="5900" b="1" dirty="0">
                <a:solidFill>
                  <a:schemeClr val="bg1"/>
                </a:solidFill>
              </a:rPr>
              <a:t>the government </a:t>
            </a:r>
            <a:r>
              <a:rPr lang="en-US" sz="5900" b="1" dirty="0" smtClean="0">
                <a:solidFill>
                  <a:schemeClr val="bg1"/>
                </a:solidFill>
              </a:rPr>
              <a:t>works</a:t>
            </a:r>
            <a:endParaRPr lang="en-US" sz="5900" b="1" dirty="0">
              <a:solidFill>
                <a:schemeClr val="bg1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9290"/>
            <a:ext cx="12192000" cy="432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81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927" y="1"/>
            <a:ext cx="8534401" cy="887104"/>
          </a:xfrm>
        </p:spPr>
        <p:txBody>
          <a:bodyPr/>
          <a:lstStyle/>
          <a:p>
            <a:r>
              <a:rPr lang="en-US" dirty="0" smtClean="0"/>
              <a:t>J</a:t>
            </a:r>
            <a:r>
              <a:rPr lang="en-US" dirty="0" smtClean="0"/>
              <a:t>obs </a:t>
            </a:r>
            <a:r>
              <a:rPr lang="en-US" dirty="0" smtClean="0"/>
              <a:t>in </a:t>
            </a:r>
            <a:r>
              <a:rPr lang="en-US" dirty="0"/>
              <a:t>O</a:t>
            </a:r>
            <a:r>
              <a:rPr lang="en-US" dirty="0" smtClean="0"/>
              <a:t>ttawa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32100" y="1199282"/>
            <a:ext cx="8784349" cy="61587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there are </a:t>
            </a:r>
            <a:r>
              <a:rPr lang="en-US" dirty="0" smtClean="0"/>
              <a:t>lots </a:t>
            </a:r>
            <a:r>
              <a:rPr lang="en-US" dirty="0" smtClean="0"/>
              <a:t>of government </a:t>
            </a:r>
            <a:r>
              <a:rPr lang="en-US" dirty="0" smtClean="0"/>
              <a:t>jobs </a:t>
            </a:r>
            <a:r>
              <a:rPr lang="en-US" dirty="0" smtClean="0"/>
              <a:t>in Ottawa because it’s the </a:t>
            </a:r>
            <a:r>
              <a:rPr lang="en-US" dirty="0" smtClean="0"/>
              <a:t>capital </a:t>
            </a:r>
            <a:r>
              <a:rPr lang="en-US" dirty="0" smtClean="0"/>
              <a:t>of Canada </a:t>
            </a:r>
            <a:r>
              <a:rPr lang="en-US" dirty="0" smtClean="0"/>
              <a:t>.</a:t>
            </a:r>
            <a:endParaRPr lang="en-US" dirty="0" smtClean="0"/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7330"/>
            <a:ext cx="8761862" cy="47306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862" y="2988860"/>
            <a:ext cx="3430137" cy="38691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50151" y="2234930"/>
            <a:ext cx="2853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Steven Harper.  Prime Minister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79359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526"/>
            <a:ext cx="4421875" cy="3027527"/>
          </a:xfrm>
        </p:spPr>
        <p:txBody>
          <a:bodyPr>
            <a:normAutofit/>
          </a:bodyPr>
          <a:lstStyle/>
          <a:p>
            <a:r>
              <a:rPr lang="en-US" dirty="0" smtClean="0"/>
              <a:t>Top sport is hockey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07360" y="1259740"/>
            <a:ext cx="3550761" cy="1719417"/>
          </a:xfrm>
        </p:spPr>
        <p:txBody>
          <a:bodyPr>
            <a:normAutofit/>
          </a:bodyPr>
          <a:lstStyle/>
          <a:p>
            <a:r>
              <a:rPr lang="en-US" dirty="0" smtClean="0"/>
              <a:t>                       Ottawa </a:t>
            </a:r>
            <a:r>
              <a:rPr lang="en-US" dirty="0" err="1" smtClean="0"/>
              <a:t>senaters</a:t>
            </a:r>
            <a:r>
              <a:rPr lang="en-US" dirty="0"/>
              <a:t> </a:t>
            </a:r>
            <a:r>
              <a:rPr lang="en-US" dirty="0" smtClean="0"/>
              <a:t>                                                                 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23" y="3384645"/>
            <a:ext cx="4333875" cy="34733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122" y="-55729"/>
            <a:ext cx="4333875" cy="34403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6" y="2971799"/>
            <a:ext cx="3641837" cy="38862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264" y="3044203"/>
            <a:ext cx="4285397" cy="3829904"/>
          </a:xfrm>
          <a:prstGeom prst="rect">
            <a:avLst/>
          </a:prstGeom>
        </p:spPr>
      </p:pic>
      <p:sp>
        <p:nvSpPr>
          <p:cNvPr id="16" name="Down Arrow 15"/>
          <p:cNvSpPr/>
          <p:nvPr/>
        </p:nvSpPr>
        <p:spPr>
          <a:xfrm rot="1730017">
            <a:off x="5541934" y="1517800"/>
            <a:ext cx="450377" cy="26565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178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909" y="0"/>
            <a:ext cx="8825657" cy="1048871"/>
          </a:xfrm>
        </p:spPr>
        <p:txBody>
          <a:bodyPr/>
          <a:lstStyle/>
          <a:p>
            <a:r>
              <a:rPr lang="en-US" dirty="0" smtClean="0"/>
              <a:t>Other sports in Ottawa.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39" y="1146674"/>
            <a:ext cx="2662804" cy="1931939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There are </a:t>
            </a:r>
            <a:r>
              <a:rPr lang="en-US" b="1" dirty="0" smtClean="0">
                <a:solidFill>
                  <a:schemeClr val="bg1"/>
                </a:solidFill>
              </a:rPr>
              <a:t>many  different </a:t>
            </a:r>
            <a:r>
              <a:rPr lang="en-US" b="1" dirty="0" smtClean="0">
                <a:solidFill>
                  <a:schemeClr val="bg1"/>
                </a:solidFill>
              </a:rPr>
              <a:t>sports in Ottawa </a:t>
            </a:r>
            <a:r>
              <a:rPr lang="en-US" b="1" dirty="0" smtClean="0">
                <a:solidFill>
                  <a:schemeClr val="bg1"/>
                </a:solidFill>
              </a:rPr>
              <a:t>such </a:t>
            </a:r>
            <a:r>
              <a:rPr lang="en-US" b="1" dirty="0" smtClean="0">
                <a:solidFill>
                  <a:schemeClr val="bg1"/>
                </a:solidFill>
              </a:rPr>
              <a:t>as football ‘snowboarding golf </a:t>
            </a:r>
            <a:r>
              <a:rPr lang="en-US" b="1" dirty="0" smtClean="0">
                <a:solidFill>
                  <a:schemeClr val="bg1"/>
                </a:solidFill>
              </a:rPr>
              <a:t>soccer </a:t>
            </a:r>
            <a:endParaRPr lang="en-CA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907" y="3374247"/>
            <a:ext cx="3630907" cy="3505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410" y="3374247"/>
            <a:ext cx="3358497" cy="35266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74247"/>
            <a:ext cx="5130410" cy="34474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319" y="0"/>
            <a:ext cx="4116681" cy="337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561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914" y="336065"/>
            <a:ext cx="8534401" cy="800814"/>
          </a:xfrm>
        </p:spPr>
        <p:txBody>
          <a:bodyPr/>
          <a:lstStyle/>
          <a:p>
            <a:r>
              <a:rPr lang="en-US" dirty="0" smtClean="0"/>
              <a:t>Animals  in Ottawa  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37" y="4495800"/>
            <a:ext cx="3009363" cy="2362199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6" y="3410846"/>
            <a:ext cx="4572000" cy="34471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274" y="3410845"/>
            <a:ext cx="4228564" cy="34873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838" y="1951331"/>
            <a:ext cx="3073758" cy="24472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1" y="4398542"/>
            <a:ext cx="3073758" cy="24594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039" y="918770"/>
            <a:ext cx="3352799" cy="249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04215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1010077" y="2771335"/>
            <a:ext cx="8825657" cy="1561515"/>
          </a:xfrm>
        </p:spPr>
        <p:txBody>
          <a:bodyPr/>
          <a:lstStyle/>
          <a:p>
            <a:r>
              <a:rPr lang="en-US" dirty="0" smtClean="0"/>
              <a:t>The end by Darius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1251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243</TotalTime>
  <Words>122</Words>
  <Application>Microsoft Office PowerPoint</Application>
  <PresentationFormat>Widescreen</PresentationFormat>
  <Paragraphs>58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Ion</vt:lpstr>
      <vt:lpstr>Ottawa</vt:lpstr>
      <vt:lpstr>Population in Ottawa is 870 250  </vt:lpstr>
      <vt:lpstr>Climate inOttawa</vt:lpstr>
      <vt:lpstr>Does Ottawa have the parliament?</vt:lpstr>
      <vt:lpstr>Jobs in Ottawa</vt:lpstr>
      <vt:lpstr>Top sport is hockey</vt:lpstr>
      <vt:lpstr>Other sports in Ottawa.</vt:lpstr>
      <vt:lpstr>Animals  in Ottawa  </vt:lpstr>
      <vt:lpstr>The end by Darius</vt:lpstr>
    </vt:vector>
  </TitlesOfParts>
  <Company>SCDSB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Ottawa</dc:title>
  <dc:creator>SCDSB User</dc:creator>
  <cp:lastModifiedBy>Gilliland, Michelle</cp:lastModifiedBy>
  <cp:revision>31</cp:revision>
  <dcterms:created xsi:type="dcterms:W3CDTF">2015-02-20T19:11:15Z</dcterms:created>
  <dcterms:modified xsi:type="dcterms:W3CDTF">2015-03-04T19:19:06Z</dcterms:modified>
</cp:coreProperties>
</file>