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75A3-52B7-4F74-BE22-26F5AF2D7F84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C403-7411-40FE-B19E-661DAE32A3D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27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5C403-7411-40FE-B19E-661DAE32A3D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5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21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19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57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628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40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36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365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0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68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481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720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72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0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55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43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0EB4C1-C353-467D-A1AF-758901F75A32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BC33-52C5-4F14-9951-0A0BFB51D0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6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OTTAWA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Capital of </a:t>
            </a:r>
            <a:r>
              <a:rPr lang="en-US" dirty="0"/>
              <a:t>C</a:t>
            </a:r>
            <a:r>
              <a:rPr lang="en-US" dirty="0" smtClean="0"/>
              <a:t>anada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9" y="2988860"/>
            <a:ext cx="5812793" cy="38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Ottawa was named after the tribe that first lived there.  They were called the Odawa tribe.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05920"/>
            <a:ext cx="4221707" cy="31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</a:t>
            </a:r>
            <a:r>
              <a:rPr lang="en-US"/>
              <a:t>V</a:t>
            </a:r>
            <a:r>
              <a:rPr lang="en-US" smtClean="0"/>
              <a:t>ivian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73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IN OTTAWA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IN OTTAWA IS 64,900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5" y="2543175"/>
            <a:ext cx="5753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777" y="1866127"/>
            <a:ext cx="8946541" cy="4195481"/>
          </a:xfrm>
        </p:spPr>
        <p:txBody>
          <a:bodyPr/>
          <a:lstStyle/>
          <a:p>
            <a:r>
              <a:rPr lang="en-US" dirty="0" smtClean="0"/>
              <a:t>AVERAGE  WEATHER IN JANUARY-5 C</a:t>
            </a:r>
          </a:p>
          <a:p>
            <a:r>
              <a:rPr lang="en-US" dirty="0" smtClean="0"/>
              <a:t>AVERAGE  WEATHER-16.C </a:t>
            </a:r>
          </a:p>
          <a:p>
            <a:r>
              <a:rPr lang="en-US" dirty="0" smtClean="0"/>
              <a:t>Average weather in summer-25c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8" y="2781837"/>
            <a:ext cx="6096000" cy="376707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980349" y="1365161"/>
            <a:ext cx="682581" cy="1210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Arrow 5"/>
          <p:cNvSpPr/>
          <p:nvPr/>
        </p:nvSpPr>
        <p:spPr>
          <a:xfrm>
            <a:off x="6465194" y="1944710"/>
            <a:ext cx="643944" cy="21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38" y="3866859"/>
            <a:ext cx="3251200" cy="24384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412400" y="2924719"/>
            <a:ext cx="477538" cy="772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4722125" y="248012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Down Arrow 9"/>
          <p:cNvSpPr/>
          <p:nvPr/>
        </p:nvSpPr>
        <p:spPr>
          <a:xfrm>
            <a:off x="5412400" y="2391916"/>
            <a:ext cx="333307" cy="532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Arrow 10"/>
          <p:cNvSpPr/>
          <p:nvPr/>
        </p:nvSpPr>
        <p:spPr>
          <a:xfrm>
            <a:off x="4697200" y="2502986"/>
            <a:ext cx="5151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638"/>
            <a:ext cx="2582627" cy="193697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624084" y="3111690"/>
            <a:ext cx="555960" cy="755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965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43" y="1753106"/>
            <a:ext cx="8946541" cy="4195481"/>
          </a:xfrm>
        </p:spPr>
        <p:txBody>
          <a:bodyPr/>
          <a:lstStyle/>
          <a:p>
            <a:r>
              <a:rPr lang="en-US" dirty="0" smtClean="0"/>
              <a:t>THERE ARE ICE HOCKEY,FOOTBALL,BASEBALL,SOCCER,AND MORE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7" y="2780877"/>
            <a:ext cx="3400051" cy="29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Ottawa is in the </a:t>
            </a:r>
            <a:r>
              <a:rPr lang="en-US" dirty="0"/>
              <a:t>S</a:t>
            </a:r>
            <a:r>
              <a:rPr lang="en-US" dirty="0" smtClean="0"/>
              <a:t>t Lawrence lowlands .the St Lawrence lowlands his good soil for planting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0" y="3886534"/>
            <a:ext cx="4453719" cy="2971466"/>
          </a:xfrm>
        </p:spPr>
      </p:pic>
    </p:spTree>
    <p:extLst>
      <p:ext uri="{BB962C8B-B14F-4D97-AF65-F5344CB8AC3E}">
        <p14:creationId xmlns:p14="http://schemas.microsoft.com/office/powerpoint/2010/main" val="157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DRIVER</a:t>
            </a:r>
          </a:p>
          <a:p>
            <a:r>
              <a:rPr lang="en-US" dirty="0" smtClean="0"/>
              <a:t>TEACHER</a:t>
            </a:r>
          </a:p>
          <a:p>
            <a:r>
              <a:rPr lang="en-US" smtClean="0"/>
              <a:t>Government</a:t>
            </a:r>
            <a:endParaRPr lang="en-US" dirty="0" smtClean="0"/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FIREFIGHTER AND MORE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73" y="2200977"/>
            <a:ext cx="2390775" cy="1790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91685" y="3322749"/>
            <a:ext cx="4056845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1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</a:t>
            </a:r>
            <a:r>
              <a:rPr lang="en-CA" dirty="0" err="1" smtClean="0"/>
              <a:t>hawarma</a:t>
            </a:r>
            <a:r>
              <a:rPr lang="en-CA" dirty="0" smtClean="0"/>
              <a:t>  is a popular food in Ottawa.  It is because there are a lot of Lebanese people in Ottawa.  This dish is from Lebanon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4" y="3057098"/>
            <a:ext cx="4548573" cy="38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7272"/>
            <a:ext cx="8946541" cy="4195481"/>
          </a:xfrm>
        </p:spPr>
        <p:txBody>
          <a:bodyPr/>
          <a:lstStyle/>
          <a:p>
            <a:r>
              <a:rPr lang="en-US" dirty="0" smtClean="0"/>
              <a:t>There are around 12 airports in the Ottawa area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58" y="2992581"/>
            <a:ext cx="4866509" cy="26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People in </a:t>
            </a:r>
            <a:r>
              <a:rPr lang="en-US" dirty="0"/>
              <a:t>O</a:t>
            </a:r>
            <a:r>
              <a:rPr lang="en-US" dirty="0" smtClean="0"/>
              <a:t>ttawa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friendly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 kind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9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110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OTTAWA</vt:lpstr>
      <vt:lpstr>POPULATION IN OTTAWA</vt:lpstr>
      <vt:lpstr>WEATHER</vt:lpstr>
      <vt:lpstr>SPORTS</vt:lpstr>
      <vt:lpstr>LAND   Ottawa is in the St Lawrence lowlands .the St Lawrence lowlands his good soil for planting    </vt:lpstr>
      <vt:lpstr>JOBS</vt:lpstr>
      <vt:lpstr>FOODS</vt:lpstr>
      <vt:lpstr>airports</vt:lpstr>
      <vt:lpstr>People in Ottawa</vt:lpstr>
      <vt:lpstr>Interesting Facts    </vt:lpstr>
      <vt:lpstr>By Vivian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OTTAWA</dc:title>
  <dc:creator>SCDSB User</dc:creator>
  <cp:lastModifiedBy>SCDSB User</cp:lastModifiedBy>
  <cp:revision>20</cp:revision>
  <dcterms:created xsi:type="dcterms:W3CDTF">2015-02-12T18:42:58Z</dcterms:created>
  <dcterms:modified xsi:type="dcterms:W3CDTF">2015-02-19T16:49:23Z</dcterms:modified>
</cp:coreProperties>
</file>