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20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754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2452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1854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2509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3084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0065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815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226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037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926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715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644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595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642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276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798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7AD20A-2ACA-46C8-A2F8-E0A48215D321}" type="datetimeFigureOut">
              <a:rPr lang="en-CA" smtClean="0"/>
              <a:t>2015-02-19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9412-BB2D-4151-BF8F-2A395AE6B3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3367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517558"/>
            <a:ext cx="8825658" cy="3329581"/>
          </a:xfrm>
        </p:spPr>
        <p:txBody>
          <a:bodyPr/>
          <a:lstStyle/>
          <a:p>
            <a:r>
              <a:rPr lang="en-US" dirty="0" smtClean="0"/>
              <a:t>Toronto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Toronto is the capital city of Ontario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314423" cy="2627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71" y="-8200"/>
            <a:ext cx="4794429" cy="263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73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Toronto has…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Lake </a:t>
            </a:r>
            <a:r>
              <a:rPr lang="en-US" dirty="0"/>
              <a:t>O</a:t>
            </a:r>
            <a:r>
              <a:rPr lang="en-US" dirty="0" smtClean="0"/>
              <a:t>ntario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04" y="1262130"/>
            <a:ext cx="8805996" cy="55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in Toronto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Nurses and, driving the subway, and</a:t>
            </a:r>
          </a:p>
          <a:p>
            <a:r>
              <a:rPr lang="en-US" dirty="0" smtClean="0"/>
              <a:t> OPP, and many more. Businesses and office workers work in the big sky scrapers.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192" y="3545028"/>
            <a:ext cx="3805490" cy="3397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7652"/>
            <a:ext cx="2465527" cy="345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407652"/>
            <a:ext cx="4109970" cy="3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645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that is Toronto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31" y="1159099"/>
            <a:ext cx="8431369" cy="5698901"/>
          </a:xfrm>
        </p:spPr>
      </p:pic>
    </p:spTree>
    <p:extLst>
      <p:ext uri="{BB962C8B-B14F-4D97-AF65-F5344CB8AC3E}">
        <p14:creationId xmlns:p14="http://schemas.microsoft.com/office/powerpoint/2010/main" val="34601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92" y="414081"/>
            <a:ext cx="9404723" cy="1400530"/>
          </a:xfrm>
        </p:spPr>
        <p:txBody>
          <a:bodyPr/>
          <a:lstStyle/>
          <a:p>
            <a:r>
              <a:rPr lang="en-US" dirty="0" smtClean="0"/>
              <a:t>By Elizabeth and gabby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9737"/>
            <a:ext cx="6322607" cy="44082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06" y="2449736"/>
            <a:ext cx="5869393" cy="44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17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 smtClean="0"/>
              <a:t>is Toronto 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Toronto is in St. Lawrence lowlands. </a:t>
            </a:r>
          </a:p>
          <a:p>
            <a:r>
              <a:rPr lang="en-US" dirty="0" smtClean="0"/>
              <a:t>It is In the </a:t>
            </a:r>
            <a:r>
              <a:rPr lang="en-US" dirty="0" smtClean="0"/>
              <a:t>south </a:t>
            </a:r>
            <a:r>
              <a:rPr lang="en-US" dirty="0" smtClean="0"/>
              <a:t>of Ontario.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16" y="1152983"/>
            <a:ext cx="5554484" cy="584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4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CN tower height is.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55 333  m high from the base to tip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Toronto has a restaurant inside the CN tower.</a:t>
            </a:r>
            <a:r>
              <a:rPr lang="en-US" dirty="0" smtClean="0"/>
              <a:t>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5" y="1139484"/>
            <a:ext cx="4276579" cy="571851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032652" y="9825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ight Arrow 5"/>
          <p:cNvSpPr/>
          <p:nvPr/>
        </p:nvSpPr>
        <p:spPr>
          <a:xfrm>
            <a:off x="7790336" y="53175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2048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Populating in Toronto.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2.5 million people live in Toronto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71" y="2377441"/>
            <a:ext cx="7250381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21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sky dome has…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50.000 seats in the sky dome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1982389"/>
            <a:ext cx="6879102" cy="48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8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Toronto has sick kids hospital.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turn 18 you go to </a:t>
            </a:r>
            <a:r>
              <a:rPr lang="en-US" dirty="0" smtClean="0"/>
              <a:t>Toronto general hospital.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3" y="2377441"/>
            <a:ext cx="6203853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20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TORONTO HAS THE SUBWAY.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subway is a train that runs</a:t>
            </a:r>
          </a:p>
          <a:p>
            <a:pPr marL="0" indent="0">
              <a:buNone/>
            </a:pPr>
            <a:r>
              <a:rPr lang="en-US" dirty="0" smtClean="0"/>
              <a:t> under the city.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34" y="1853248"/>
            <a:ext cx="6546166" cy="50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83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Toronto has…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There are over 30 </a:t>
            </a:r>
          </a:p>
          <a:p>
            <a:r>
              <a:rPr lang="en-US" dirty="0" smtClean="0"/>
              <a:t>Hospitals in T.O.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146220"/>
            <a:ext cx="8128000" cy="57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1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Toronto has…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8946541" cy="4195481"/>
          </a:xfrm>
        </p:spPr>
        <p:txBody>
          <a:bodyPr/>
          <a:lstStyle/>
          <a:p>
            <a:r>
              <a:rPr lang="en-US" dirty="0" smtClean="0"/>
              <a:t>100 parks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81" y="1159099"/>
            <a:ext cx="7053330" cy="56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200</TotalTime>
  <Words>167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Toronto</vt:lpstr>
      <vt:lpstr>Where is Toronto ?</vt:lpstr>
      <vt:lpstr>The CN tower height is.</vt:lpstr>
      <vt:lpstr>Populating in Toronto.</vt:lpstr>
      <vt:lpstr>The sky dome has…</vt:lpstr>
      <vt:lpstr>Toronto has sick kids hospital.</vt:lpstr>
      <vt:lpstr>TORONTO HAS THE SUBWAY.</vt:lpstr>
      <vt:lpstr>Toronto has…</vt:lpstr>
      <vt:lpstr>Toronto has…</vt:lpstr>
      <vt:lpstr>Toronto has…</vt:lpstr>
      <vt:lpstr>Jobs in Toronto</vt:lpstr>
      <vt:lpstr>And that is Toronto</vt:lpstr>
      <vt:lpstr>By Elizabeth and gabby</vt:lpstr>
    </vt:vector>
  </TitlesOfParts>
  <Company>SCDSB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Toronto</dc:title>
  <dc:creator>SCDSB User</dc:creator>
  <cp:lastModifiedBy>SCDSB User</cp:lastModifiedBy>
  <cp:revision>21</cp:revision>
  <dcterms:created xsi:type="dcterms:W3CDTF">2015-02-13T16:08:02Z</dcterms:created>
  <dcterms:modified xsi:type="dcterms:W3CDTF">2015-02-19T16:47:31Z</dcterms:modified>
</cp:coreProperties>
</file>