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4" r:id="rId9"/>
    <p:sldId id="265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15-02-20T19:14:34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21530 7764 0,'25'0'16,"0"0"15,0 0 16,0 0-32,-1 0 142,1 0-64,0 0-61,0 0-17,0 0 32,0 0 0,-1 0-31,1 0-1,0 0 16,0 0 1,0 0 108,-1 0-124,26 0-16,0 0 16,-26 0-1,1 0 1,0 0-1,0 0 1,0 0 31,-1 0-31,1 0-16,0 0 31,25 0 16,-26 0-16,1 0-15,0 0-1,0 0-15,24 0 16,-24 0-16,0 0 15,0 0 1,0 0 15,-1 0 16,1 0-31,0 0-1,25 0 17,-26 0-17,1 0 1,0 0 0,0 0 15,0 0 16,0 0-32,-1 0-15,1 0 16,0 0 0,0 0-1,0 0 16,-1 0 48,1 0-33,0 0-30,0 0 15,24 0-15,1 0 0,0 0-1,-1 0-15,26 0 16,-51 0-16,26 0 15,-25 0 1,0 0-16,-1 0 16,1 0 15,0 0 0,0 0-15,0 0 31,-1 0-32,1 0 17,0 0-1,0 0 0,0 0 32,-1 0-48,1 0 16,0 0 1,0 0-1,0 0 16,-1 0-32,1 0 17,0 0-32,25 0 15,24 25 1,-24-25-16,-1 0 16,-24 24-1,0-24-15,0 25 16,0-25-16,-1 0 31,1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15-02-20T19:21:05.7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2158 17611 0,'0'25'31,"25"-25"78,0 0-46,-1 25-48,1-25 17,0 0 30,0 0-46,0 0 31,-1 0-32,1 0 17,0 0-1,0 0 125,0 0-156,-1 0 31,1 0-15,0-25-16,0 25 31,0 0 0,74-25-15,0 25-16,-24-49 16,-1 49-1,-24-25-15,-1 25 16,1-25 0,-25 25 15,-1 0 47,1 0-47,0 0-15,0 0 46,0 0-30,-1 0 14,1 0-14,0 0-17,0 0 1,0 0 0,-1 0-16,1 0 15,0 0 1,0 0-16,0 0 15,24 0 1,-24 0 0,0 0 31,0 0-16,-1 0-16,1 0 17,0 0 15,0 0-1,0 0-46,0 0 32,-1 0-17,1 0 1,0 0 0,0 0-1,0 0-15,-1 0 16,1 0-1,0 0 1,0 0-16,0 0 16,-1 0-1,1 0-15,0 0 32,0 0-32,0 0 15,-1 0-15,1 0 16,0 0-1,0 0 1,0 0 0,-1 0-16,1 0 31,0 0 0,0 0 0,0 0 1,-1 0-17,1 0 1,0-25-16,0 25 16,0 0-1,24 0 1,-24 0-1,0 0 1,0 0-16,-1 0 16,1 0-1,0 0 17,0 0-17,0 0 1,24 0-16,-24 0 31,0 0-31,0 0 16,0 0-16,-1 0 31,1 0-31,0 0 31,0 0 16,49 0-47,-49 0 16,49 0-1,-49 0-15,0 0 16,49 0 0,-49 0-1,0 0-15,0 0 31,0 0-15,-1 0 15,1 0-15,0 0-16,0 0 16,24 0-1,-24 0 1,25 0-1,-25 0 1,-1 0-16,1 0 16,0 0-1,0 0 17,0 0-17,-25 25 220,0 0-142,0 0 32,24-25-109,-24 25 0,0-1 46,-24-24 188,-1 0-219,0 0 16,0 0 16,0 0-16,1 0-16,-1 0-16,0 0 48,0 0-47,0 0-16,1 0 31,-1 0 0,0 0 32,0 0-63,0 0 15,1 0 16,-1 0-31,0 0 32,0 0-1,0 0 0,1 0-15,-1 0 15,0 0-15,0 0-16,0 0 15,1 0 17,-1 0-1,0 0 0,0 0 0,0 0-31,1 0 16,-1 0 0,-25 0-16,25 0 15,1 0 1,-1 0-1,0 0 17,-25 0-17,25 25 1,1-25 0,-1 0-1,0 0-15,-25 0 16,26 0 31,-1 0-16,0 0 0,0 0 0,0 0 16,1 0-15,-1 0-32,0 0 15,0 0 16,0 0 1,1 0-1,-1 0 0,0 0 0,0 0-15,0 0 0,1 0-1,-1 0 1,0 0 15,0 0 0,0 0-15,1 0 31,-1 0-16,0 0-31,0 0 16,0 0 15,1 0 0,-1 0 47,0 0-78,0 0 16,25 25 0,-49-25-16,24 0 15,0 0 17,0 0-1,0 0-16,1 0 48,24 25-63,-50 0 16,25-25-1,0 0-15,-24 0 16,24 0-1,0 0 1,0 0-16,0 0 16,1 0 15,-1 0 16,0 0 62,0 0-78,0 0-15,-49 0 0,-25 0-1,49 0-15,25 0 16,-24 0 0,24 0-16,0 0 31,0 0 16,1 0-16,-1 0 47,0 0-47,0 0-15,0 0-16,1 0 16,-1 0-1,0 0 1,0 0-1,0 0-15,1 0 32,-1 0-17,0 0 17,0 0-1,0 0-31,0 0 15,-49 0 1,24 0-16,1 0 16,-26 0-16,26 0 15,24 0 1,0 0-16,0 0 31,1 0 0,-1 0 63,0 0-63,25-25 79,0 0-79,25 25 110,0 0-110,-1 0 110,1 0-110,0 0-16,0 0 1,-25-25 0,25 25-1,-1 0 17,1 0-17,0 0 16,-25-25-31,25 25 16,0 0 15,-1 0-15,1 0 15,0-24-15,25 24 15,-26 0-15,1 0 15,0-25 0,0 25-15,0 0-1,24-25 1,-24 25 0,0 0-1,0 0-15,0 0 32,-1 0-1,26 0 0,-25 0-15,0 0-16,-1 0 15,1 0 1,0 0 0,0 0 30,0 0-30,-1 0 0,26 0-1,-25 0 32,0 0-16,-1 0-15,1 0 0,0 0-16,0 0 15,0 0 1,24 0-16,1 0 16,-25 0-1,-1 0-15,1 0 16,25 0-1,-25 0 1,24 0 15,-24 0-15,0 0-16,0 0 16,0 0-1,24 0 1,-24 0 15,0 0 0,0 0-15,-1 0 0,76 25-16,48 0 15,-73-25 1,-26 0-16,1 0 15,0 0 1,-26 0 0,1 0 15,0 0-15,0 0-1,0 0-15,-1 0 16,1 0-1,0 0 32,0 0-15,0 0-17,-1 0 1,1 0-1,0 0-15,0 0 16,0 0 15,-1 0-15,26 0 0,-25 0-1,25 0-15,-1 0 16,-24 0-16,0 0 15,24 0 1,-24 0 0,0 0-1,0 0-15,0 0 47,-1 0-16,1 0 1,0 0 15,0 0-32,0 0 1,-1 0 15,1 0-31,0 0 31,0 0-15,0 0 15,49 24-31,-24-24 16,-1 0-1,1 0-15,-25 0 16,-1 0-16,1 0 16,0 0-1,0 0-15,0 0 32,-1 0-1,1 0 141,0 0-125,0 0-47</inkml:trace>
  <inkml:trace contextRef="#ctx0" brushRef="#br0" timeOffset="14680.835">5556 17686 0,'-25'0'172,"1"0"-156,-1 0 15,0 0-31,0 0 31,0 0-31,1 0 32,-26 0 14,25 0-46,-24 0 16,-1-25 0,25 25-16,0 0 15,1 0 1,-1 0 0,0 0 15,0 0-16,0 0 17,1 0-32,-1 0 31,0 0 0,0-25 16,25 0-31,-25 25-1,1 0 17,24-24-32,-25 24 15,0 0 16,0 0 16,0 0-15,0 0-17,1 0 1,-1 0 15,-25 0 0,25 0 1,1 0-32,-1 0 15,0 0-15,-25 0 31,26 0-15,-1 0 0,-25 0-1,1 0 1,24 0 0,-25 0-1,25 0 16,1 0 16,-1 0-15,0 0-17,0 0 126,0 0-126,-74 49 1,50-24 0,24-25-16,-25 25 15,25-25 1,1 0-16,-1 0 31,-25 0 0,25 25-15,1-25 0,-1 0-1,0 0 1,0 0 15,0 0 0,0 0-31,1 0 16,-1 0 0,0 0 15,0 0 0,25-25-31,-25 25 16,25-25 15,-24 25 297,-1 0-297,0 0-15,0 0 15,0 0 32,-24 0-16,24-25-47,-25 25 15,1-25 1,-26 1-16,51 24 16,-1 0-16,0 0 15,0 0 1,0 0 15,1 0 0,-1 0 1,-25 0-17,25 0-15,1 0 31,-1 0-31,0 0 32,0 0-17,25 24 204,-25-24-188,1 0-31,24 25 16,-25-25 0,0 0 46,0 0 16,0 0-62,0 0-1,1 0 1,-1 0-16,0 0 31,0 0-31,-24 0 32,24 0-17,-25 0 1,25 0-1,1 0 17,-1 0-1,0 0-15,0 0 124,25-25-46,0 1 0,0-1 93,25 25 16,0 0-203,0 0 63,-1 0 15,1 0 141,0 0-188,0 0-15,0 0 30,-1 0-14,1 0-1,0 0-15,0 0 15,0 0-16,-1 0 1,1 0-16,25 0 16,-25 0 31,0 0-16,-1 0 0,-24 25-15,25-25-1,0 0-15,0 0 47,0 24-16,-1-24-31,1 0 16,0 0 0,25 0-1,-26 0 1,1 0 15,0 0-15,0 0 31,0 0-32,-1 0-15,1 0 16,0 0 0,0 0-1,0 0-15,-1 0 16,26 0-1,-25 0 17,0 0-17,-1 0 1,1 0 0,0 0 15,0 0 0,0 0-15,-1 0-1,1 0-15,0 0 16,0 0 15,0 0-15,-1 0 15,1 0 0,0 0-15,0 0 0,0 0-1,0 0 1,-1 0-16,1 0 15,0 0 1,0 0 0,0 0-1,-1 0 1,1 0 15,0 0-15,0 0 15,0 0 0,24 0-15,-24 0 31,0 0-32,0 0 17,-1-24-17,1 24 1,0 0-16,0 0 16,0 0-1,-1-25 1,1 25-1,0 0 1,-25-25-16,50 25 16,-1-25-1,-24 25 1,25 0 0,-50-25-1,24 25-15,1 0 31,0 0 1,0 0-17,0 0 17,-1 0 14,26 0-14,-25 0-17,0 0 1,-1 0-16,1 0 16,25 0-1,-25 0 16,0 0-31,-1 0 16,26 25-16,0-25 16,-26 25-1,1-25-15,0 0 16,0 0 0,0 0-16,24 0 31,-24 0-16,0 0-15,0 0 16,-1 0 0,26 0-1,-25 25 17,49 0-32,75-25 15,-50 24 1,0 1-16,-49-25 15,25 0 1,-26 0-16,-24 0 31,0 0-15,0 0 15,-1 0 0,1 0 1,-25 25 108,0 0-93,-25-25-47,1 0 31,-51 0-15,1 25-16,-1-1 16,-24 1-1,49-25-15,1 0 16,24 0 0,0 0-1,0 0 1,1 0-1,-1 0 17,0 0-17,0 0 48,25-25 171,-25 25-187,1 0-16,24-24-15,-25-1 0,0 25-1,0 0 32,25-25-31,-25 25-1,1 0 1,-1 0 0,0 0 15,0 0-16,0 0 1,-24 0 0,24 0-1,0 0 1,0 0-16,1 0 16,-1 0 15,0 0 0,0 0 0,0 0-15,1 0 15,-1 0-15,0 0-1,0 0 1,0 0 31,0 0 47,1 0-63,-1 0-15,0 0-1,0 0-15,0 0 16,1 0 15,-1 0 0,0 0 1,0 0-1,0 0 0,1 0-15,-1 25-16,-25-25 15,25 0 1,1 0-16,-1 0 16,0 0 15,0 0-16,0 0 17,1 0-17,-1 0 17,0 0-17,0 0 32,0 25-31,1-25-16,-1 0 15,0 0 1,0 0-16,0 0 16,1 0 15,-26 0 16,25 0-32,-24 0 1,24 0 0,0 0-1,0 0-15,0 0 31,1 0-15,-1 0-16,0 0 16,0 0-1,-49 0-15,-1 0 16,-98 0 0,24 0-16,50 0 15,24 0 1,26 0-16,24 0 15,-25 0 1,25 0 15,1 0 47,-1 0 1,25-25-64,-25 25 1,0-25-1,25 0 17,-25 25-32,25-25 31,-24 25 78,24-24-77,-25 24-17,0 0-15,0 0 47,0 0 31,0 0-47,1 0 79,-1 0-79,-25 0-31,25 0 16,1 0-1,-1 0 1,0 0 0,0 0-1,0 0 16,1 0-15,-26 0 0,25 0 15,0 0-15,1 0-1,24-25 298,24 0-282,-24 0 0,25 25 32,0 0-16,0 0 46,0 0-77,-1 25 31,1 25-32,25 24 1</inkml:trace>
  <inkml:trace contextRef="#ctx0" brushRef="#br0" timeOffset="25210.898">21630 7789 0,'24'0'203,"1"0"-156,0 0 16,0 0-1,0 0-62,0 0 16,-1 0-1,1 0 1,0 0-16,25 0 16,-26 0-1,1 0-15,0 0 16,0 0 15,0 0 16,-1 0 0,1 0-16,0 0-15,25 0-16,-26 0 15,1 0 1,25 0-16,-1 0 16,-24 0-1,0 0 1,0 0-1,0 0 17,-1 0 61,1 0-61,0 0-17,25 0 1,-26 0 0,1 0-1,0 0-15,0 0 16,0 0 15,-1 0 16,1 0-31,25 0-16,-25 0 15,0 0 32,-1 0-31,1 0-16,0 0 15,0 0 1,0 0 0,-1 0-16,26 0 31,-25 0-16,0 0 1,-1 0 31,1 0-31,0 0-1,25 0 16,-26 0-15,1 0-16,25 0 31,-25 0-15,-1 0 0,1 0 15,0 0-16,0 0 564,-25-25-579,49 25 15,1-25 1,-25 25 62,0 0-62,-25-25-1,49 25-15,-24-25 16,25 25-16,-26 0 15,1 0 17,0 0 93,0 0-125,24 0 15,-24 0 1,0 0 0,0 0 46,0 0-31,24 0-15,-24 0 0,0 0-1,0 25 16,0-25 1,-1 0-17,-24 25 17,0 0 108,25-25-93,-25 25-47,0-1 16,0 1-1,0 0 1,-25-25 109,1 0-125,-1 0 47,0-25-16,0 0-15,0 25-1,1-24-15,-1-1 16,-25 0-16,25 0 31,0 25-15,1-25-1,24 1 1,-25 24 0,0 0 15,0 0 47,0 0-62,1 0 31,-1 0-16,0 0 0,0 0 0,0 0 1,1 24-17,-1-24-15,25 25 16,-25-25-1,25 25 17,-25-25-32,0 0 78,1 0-16,-1 0-15,-25 0-31,1 0-1,-1 0-15,25 0 16,0 0 0,1 0-16,-1 0 15,0 0 17,0 0-1,0 0 47,1 0-16,-1 0-62,0 0 16,0 0 0,0 0-1,-24 0 1,24 0 15,0 0 0,0 0-31,1 0 16,-26 0 0,25 0 15,0 0-15,0 0 15,1 0-16,-1 0 32,0 0-15,0 0 14,0 0-30,1 0 0,-26 0-16,-24 0 15,24 25-15,-24 0 16,24-25 0,25 0-1,0 0 1,1 0 15,-1 0 47,-25 0-31,25 0-31,-49 0-1,49-25-15,0 25 16,1 0 0,-1 0-16,0 0 15,0 0 1,0 0-1,1 0-15,24-25 32,-25 25-17,0 0 48,0 0-48,-25 0 1,1 0-16,-1 0 16,1 0-1,-1 0-15,25 0 32,0 0-32,25-25 15,-24 0 1,-1 25-1,50 0 95,-1 0-63,1 0-16,0 0 0,0 0 0,0 0-31,-1 0 16,1 0 0,0 0-1,0 0-15,0 0 16,-1 0 0,1 25-16,0-25 15,25 0 1,-1 0-16,-24 25 15,25-25-15,-1 0 16,1 0 0,0 0-16,-26 0 15,26 0 1,-25 0-16,0 0 16,-1 0-1,1 0-15,0 0 16,0 0-1,0 0 32,-1 0-15,26 0 30,24 0-46,1 0-1,-50 0-15,24 0 16,-24 0 0,0 0 15,0-25 0,-1 25 16,-24-25-47,25 25 16,0 0-1,-25-24 1,25 24-1,25-25 1,-26 0 15,1 25 1,0 0-1,0 0 47,24 0-62,26 0-1,-26 0-15,1 0 16,-25 0-16,24 0 15,-24 0 1,0 0-16,0 0 16</inkml:trace>
  <inkml:trace contextRef="#ctx0" brushRef="#br0" timeOffset="27151.2018">23738 7789 0</inkml:trace>
  <inkml:trace contextRef="#ctx0" brushRef="#br0" timeOffset="27423.3938">23738 7789 0,'-25'0'62</inkml:trace>
  <inkml:trace contextRef="#ctx0" brushRef="#br0" timeOffset="27682.5563">23688 7789 0</inkml:trace>
  <inkml:trace contextRef="#ctx0" brushRef="#br0" timeOffset="27879.6994">23688 7789 0</inkml:trace>
  <inkml:trace contextRef="#ctx0" brushRef="#br0" timeOffset="28068.8167">23688 7789 0,'-24'0'15,"-26"0"32</inkml:trace>
  <inkml:trace contextRef="#ctx0" brushRef="#br0" timeOffset="28238.9295">23564 7789 0</inkml:trace>
  <inkml:trace contextRef="#ctx0" brushRef="#br0" timeOffset="28674.2324">23564 7789 0,'25'0'62,"0"0"-15,0 0-31,0 0 15,-1 0 0,-24 24 0,25-24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15-03-05T19:08:41.446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20588 7764 0,'25'0'204,"-1"0"-204,1 0 15,0 0 1,25 0 31,-25 0-32,-1 0 1,1 0 15,0 0 0,0 0 1,24 0-17,-24 0 17,0 0 30,0 0-46,0 0-1,-1 0 17,1 0-1,0 0 47,0 0-62,0 0 15,-1 0 16,1 0-32,0 0 1,0 0-16,0 0 31,-1 0-15,1 0-16,25 0 31,-25 0-15,24 0-1,-24 0 1,0 0 0,0 0-1,-1 0-15,51 0 16,-26-25-1,1 25-15,-25 0 16,25 0-16,-26 0 16,-24-25-1,25 25-15,0 0 32,0 0-17,24 0 423,-24 0-423,25 0 1,-25 0-16,-1 0 16,1 0-1,0 0 1,25 0 15,-26 0 0,1 0-31,0 0 16,0 0 0,0 0-1,-1 0-15,1 0 156,0 0-46,0 0-95,0 0 1,-1 0 0,26 0-1,-25 0 1,0 0 0,-1 0 30,1 0-30,0 0 15,0 0-15,0 0 0,-1 0-1,1 0 16,0 0-15,0 0 0,0 0-1,0 0 1,-1 0-16,1 0 31,0 0-31,0 0 31,0 0-15,-1 0 0,1 0 15,0 0 0,0 0-15,0 0 15,-1 0 110,1 0-110,0 0-15,-25-25-1,25 25 1,0-24-1,-1 24 1,1 0-16,0 0 47,0 0-16,0 0-15,-1 0 31,1 0 390,0 0-390,0 0-31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15-03-05T19:08:19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20489 7813 0,'24'0'125,"1"0"-94,0 0 0,0 0 16,0 0-31,-1 0 15,1 0-16,0-24-15,0 24 16,25 0 0,-26 0-1,1 0 17,25 0-1,24 0-31,50 0 15,-49 0-15,-26 0 16,-24 0 0,25 0-16,-26 0 15,1 0 1,0 0-16,0 0 31,0 0-31,-1 0 16,1 0-1,0 0-15,0 0 16,0 0 15,-1 0 1,1 0-1,0 0-31,0 0 15,24 0 1,-49-25 0,25 25-16,0 0 15,25 0 1,-25 0 0,-1 0-1,1 0 1,0 0 15,0 0-15,0 0 46,-1 0-46,1 0 15,0 0 0,0 0 1,0 0-1,-1 0 47,1 0 297,0 0-344,25 0 63,24 0-78,0 0-16,1 0 15,-50 0-15,-1 0 31,1 0-15,0 0 125,25-25-126,-26 25 1,26 0-16,-25 0 16,0 0-1,-1 0 16,1 0 94,0 0-125,0 0 32,0 0-17,0 0 17,-1 0-17,1 0 16,-25-25-15,25 25 15,25 0-15,-26 0 0,1 0-1,0 0-15,0 0 16,0 0 31,-1 0-16,1 0-15,0 0 15,0 0 0,0 0-31,-1 0 16,1 0 15,25 0-15,-25 0-1,-1 0 1,1 0-1,0 0-15,0 0 32,0 0-32,-1 0 15,1 0-15,0 0 32,0 0-17,0 0 16,-100 0 63,50 0-94,-49 0 16,49 0-1,-24 0 1,24 0-16,0 0 16,0 0-1,0 0 1,1 0 0,-26 25-1,25-25 1,-24 0-1,24 50 1,-25-50 0,1 0-16,24 24 15,0-24 1,0 0 0,0 0-16,1 0 31,-1 0 16,0 0-32,0 0 32,0 0 16,-24 0-16,24 0-32,-25 0 1,25 0-1,1 0-15,-1 0 16,25-24 0,-25 24-16,0 0 31,0 0-15,1 0 62,-1 0-31,0-25-32,0 25 1,0 0-1,1 0-15,-1-25 16,0 25 15,-25 0 1,1-25-32,24 25 15,0 0 1,0-25-16,-24 25 15,24 0 17,0 0-32,0 0 15,1 0 32,-1 0-31,0 0-1,0 0 1,0 0 15,1 0 1,-1 0-1,0 0 63,0 0-63,-25 0 0,26 0-31,-26 25 16,0-25-1,1 25-15,24-25 16,0 0 15,0 0-31,1 0 47,-1 0-16,0 0-15,0 0 0,0 0 30,1 0-14,-1 0-1,0 0 0,0 0-15,0 0 46,1 0-30,-1 0-17,0 0 48,0 0-32,0 0 0,1 25-15,-1-25-1,-25 0 1,1 25-16,24-25 16,0 0-1,0 0-15,0 0 16,1 0-16,-1 0 47,0 24-16,0-24-31,0 0 31,25 25-15,-25-25 0,1 0-1,-1 0 16,0 0 79,0 0-79,0 0-15,1 0 15,24-25 63,24 25 31,-24-24-110,25 24 1,-25-25 0,25 25-1,0 0 16,0 0-15,-1 0 31,1 0-16,0 0 0,50 0-31,-51 0 16,1 0 0,0 0-16,0 0 15,0 0-15,-1 0 16,1 0 0,0 0 15,-50 0 78,0 0-93,1 0-1,-51 0-15,50 0 16,1 0 15,-1 0 1,0 0-17,0 0 110,0 0-78,0 0-16,1 0-15,-1 0 15,50-25 157,-1 25-173,26-25 1,-25 0-16,25 1 16,-1 24-1,-24-25-15,25 25 16,-1-25-16,-24 25 31,0-25-31,0 25 16,-1 0-1,1 0-15,0 0 32,0 0-17,0 0 16,-50 0 79,0 0-95,0 0 1,0 0 31,75 0 78,24 0-109,50 0-16,25 0 15,-50 0 1,-49 0-16,0 0 15,-1 0-15,-24 0 16,0-25 0,0 25 15,-50 0 125,0 25-140,0-25 15,25 25 141,0 0-94,0 24-78,25 1 16,-25 0-1,0-26-15,25 1 16,0 0 0,-25 0 30,25-25-30,-1 25 15,1-1-31,0-24 16,0 0 0,-25 25-1,25-25 1,-1 0-16,1 0 15,0 0 1,0 0-16,0 0 31,-1 0-15,1 0 15,0 0-15,0 0 15,0 0-15,-25-25-1,24 1 1,1 24 0,-25-25 15,25 0 16,-25 0-32,25 25 1,-25-25-16,0 1 47,-25 24 203,0 0-219,0 0-31,50 0 125,0 0-94,0 0 16,0 0-16,24-25 1,-24 25-32,49-25 15,-49 25 1,25 0-16,-25-25 16,-1 25-1,1-25-15,0 25 16,0 0 15,0 0-15,-1-24-1,1 24-15,0 0 16,25-25 0,-25 25 15,-1-25 0,1 25-31,0 0 16,25-25-1,-26 25 17,1 0-32,0 0 31,0 0 0,0 0-15,-1 0 15,1 0-31,25 0 16,24 0-1,-24 0-15,-25 0 16,24 0-16,-24 25 15,0-25 1,0 0 15,-1 0 1,-24 25 46,0 0 15,-24-25-61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42.10526" units="1/cm"/>
          <inkml:channelProperty channel="Y" name="resolution" value="42.10526" units="1/cm"/>
          <inkml:channelProperty channel="T" name="resolution" value="1" units="1/dev"/>
        </inkml:channelProperties>
      </inkml:inkSource>
      <inkml:timestamp xml:id="ts0" timeString="2015-02-19T19:19:15.5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4948 13362 0,'529'-450'188,"-450"344"-188,27-26 16,0 52-16,0-52 15,-53 26-15,26 27 16,-26-27-16,26 27 15,-26 26-15,-26 0 16,-1 0-16,1 27 16,-1-27-16,1 26 15,-1-26-15,0 27 16,27-1-16,-26-26 16,26 27-16,-27-27 15,27 0-15,0 0 16,-26 0-16,52 0 15,-53 0-15,54-26 16,-54 0-16,27 26 16,0 0-16,0-53 15,0 27-15,-27 26 16,54 0 0,-54-53-16,54 27 15,-54 26-15,27-53 16,26 27-16,-26-27 15,27 26-15,-28 1 16,28-53-16,-1 26 16,1 0-16,-1 0 15,0 27-15,27-54 16,-26 28-16,-1-1 16,27 0-16,-27-26 15,1-1-15,-1 28 16,27-1-16,-27-27 15,0 54-15,1-53 16,-1 52-16,1-25 16,-1 25-16,27-52 15,-53 53-15,53-1 16,-27 1-16,27-1 16,26-25-16,-53-1 15,27 53-15,-26-53 16,52 27-16,-26-1 15,0-26-15,26 27 16,-26 0 0,0 26-16,-1-27 15,1 1-15,0 0 16,-27 52-16,1-26 16,26 27-16,-27-27 15,-26 0-15,26 53 16,1-27-16,-1 1 15,0 0-15,27 26 16,-26-27-16,-1 1 16,27 26-16,0 0 15,52 0-15,1 0 16,26 0-16,54 0 16,25 0-16,-26 0 15,53 0-15,-26 0 16,26 26-16,0 1 15,0-27-15,-53 52 16,53-25-16,-53 52 16,-53-26-16,27 27 15,-27-27-15,-79-27 16,26 27-16,-26 26 16,0-26-16,-53 0 15,0 0 1,26 26-16,-26 1 15,53 52-15,-27-53 16,-26 54-16,27-1 16,26 0-16,-27-26 15,27 26-15,-53-52 16,26 26-16,0 26 16,-26-53-16,27 54 15,-27-54-15,-27 0 16,27 27-16,-26-53 15,-1 0-15,-26 0 16,0 0-16,26 0 16,-26 0-16,27-27 15,-27 27-15,0 0 16,0-27-16,0 1 16,0-1-16,0 1 15,0-1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42.10526" units="1/cm"/>
          <inkml:channelProperty channel="Y" name="resolution" value="42.10526" units="1/cm"/>
          <inkml:channelProperty channel="T" name="resolution" value="1" units="1/dev"/>
        </inkml:channelProperties>
      </inkml:inkSource>
      <inkml:timestamp xml:id="ts0" timeString="2015-02-19T19:19:17.0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18177 9234 0,'-27'0'16,"1"0"0,0 0-1,-1 0-15,1 0 16,-1 0-16,-52 0 16,52 0-16,-26 0 15,0 27-15,-26-27 16,0 26-16,-1 1 15,1-27-15,0 26 16,-1 27-16,27-53 16,0 53-16,-52 0 15,25 26-15,-26-26 16,1 53-16,-1-53 16,-27 53-16,54 0 15,0-27-15,26 0 16,26 1-16,1-54 15,26 1-15,53-27 32,0 0-32,0-53 15,79-27-15,53-26 16,27-52-16,105-1 16,-26-26-16,0 0 15,-26-27 1,-27 27-16,-79-1 15,-53 81-15,-106 25 16,0 54-16,0-1 16,-80 80-1,-79 27 1,-26 78-16,-53 1 16,0 0-16,-79-27 15,105 0-15,53 27 16,0-79-16,54-27 15,78-27-15,54-26 32,25-26-17,-25-27-15,52-27 16,27-52-16,-27 26 16,27-53-16,0-26 15,-26 79-15,-28-26 16,1 26-16,-53 27 15,0 26-15,-53-26 16,-26 79-16,-80 0 16,1 0-16,-133 0 15,-80 52 1,-79 54-16,-158-53 16,-54 0-16,1-26 15,-1-27-15,133 0 16,185-53-16,106-27 15,159 1-15,79 26 16,0-53-16,53-79 16,105-106-16,81-80 15,157-131-15,134-107 16,52 1-16,-80-1 16,-158 159-16,-132 159 15,-80 0-15,-105 106 16,-27 106-16,-53 52 15,-53 27-15,-26 0 16,-106 80-16,-53-1 16,-133 80-16,1-1 15,-53 54-15,185-80 16,52 1-16,81-27 16,25-27-16,54 0 15,26-26-15,27 27 16,-27-1-16,53 0 15,-53-26-15,26 27 16,-26 25 0,-26 1-16,-53 53 0,-27 26 15,-53-26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42.10526" units="1/cm"/>
          <inkml:channelProperty channel="Y" name="resolution" value="42.10526" units="1/cm"/>
          <inkml:channelProperty channel="T" name="resolution" value="1" units="1/dev"/>
        </inkml:channelProperties>
      </inkml:inkSource>
      <inkml:timestamp xml:id="ts0" timeString="2015-02-19T19:19:24.62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11404 10557 0,'26'0'63,"-26"-26"-63,0-1 15,26 27-15,-26-26 16,53-54-16,-26 54 15,26-27-15,-27-26 16,54-1-16,-54 27 16,53-26-1,-52 0-15,52 26 16,-52-27-16,26 27 16,-27-26-16,27 26 15,-27 27-15,27-27 16,-26 26-16,-1 1 15,1-1-15,-27 1 16,53 26-16,-53-53 16,53 53-16,-27-26 15,1-1-15,25 1 16,1-27-16,-26 53 16,26-27-16,-27 1 15,27-1-15,0 1 16,-27-1-16,27 1 15,-26 0-15,-1 26 16,1-27-16,-1 27 16,1-26-16,-1 26 15,-26-27-15,27 27 16,-1 0-16,1 0 16,-1 0-16,27-26 15,0 26-15,0-27 16,-27 27-1,27 0-15,0-26 16,26-1-16,1 1 16,-1 26-16,1 0 15,25-27-15,1 1 16,-26-1-16,25 1 16,1 26-16,-26-26 15,-27-1-15,26 1 16,0-1-16,1 27 15,-1-26-15,0-1 16,1 1-16,-54 26 16,1 0-16,26 0 15,-53-27-15,26 27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15-02-27T19:44:36.92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2133 16917 0,'-49'0'16,"-1"0"-1,25 0-15,0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C2BC-E36B-4455-9D28-AFC7EEAC5F41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3BCB-F494-46B3-BDDB-D27BFF650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44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C2BC-E36B-4455-9D28-AFC7EEAC5F41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3BCB-F494-46B3-BDDB-D27BFF650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47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C2BC-E36B-4455-9D28-AFC7EEAC5F41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3BCB-F494-46B3-BDDB-D27BFF650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53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C2BC-E36B-4455-9D28-AFC7EEAC5F41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3BCB-F494-46B3-BDDB-D27BFF650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232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C2BC-E36B-4455-9D28-AFC7EEAC5F41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3BCB-F494-46B3-BDDB-D27BFF650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126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C2BC-E36B-4455-9D28-AFC7EEAC5F41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3BCB-F494-46B3-BDDB-D27BFF650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15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C2BC-E36B-4455-9D28-AFC7EEAC5F41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3BCB-F494-46B3-BDDB-D27BFF650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207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C2BC-E36B-4455-9D28-AFC7EEAC5F41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3BCB-F494-46B3-BDDB-D27BFF650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327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C2BC-E36B-4455-9D28-AFC7EEAC5F41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3BCB-F494-46B3-BDDB-D27BFF650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786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C2BC-E36B-4455-9D28-AFC7EEAC5F41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3BCB-F494-46B3-BDDB-D27BFF650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76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C2BC-E36B-4455-9D28-AFC7EEAC5F41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3BCB-F494-46B3-BDDB-D27BFF650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65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1C2BC-E36B-4455-9D28-AFC7EEAC5F41}" type="datetimeFigureOut">
              <a:rPr lang="en-CA" smtClean="0"/>
              <a:t>2015-03-10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A3BCB-F494-46B3-BDDB-D27BFF6507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827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anadasnowboard.ca/en/team/?id=12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.xml"/><Relationship Id="rId7" Type="http://schemas.openxmlformats.org/officeDocument/2006/relationships/customXml" Target="../ink/ink2.xml"/><Relationship Id="rId12" Type="http://schemas.openxmlformats.org/officeDocument/2006/relationships/image" Target="../media/image1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customXml" Target="../ink/ink3.xml"/><Relationship Id="rId5" Type="http://schemas.openxmlformats.org/officeDocument/2006/relationships/image" Target="../media/image12.JPG"/><Relationship Id="rId10" Type="http://schemas.openxmlformats.org/officeDocument/2006/relationships/image" Target="../media/image14.jpeg"/><Relationship Id="rId4" Type="http://schemas.openxmlformats.org/officeDocument/2006/relationships/image" Target="../media/image13.emf"/><Relationship Id="rId9" Type="http://schemas.openxmlformats.org/officeDocument/2006/relationships/image" Target="../media/image17.emf"/><Relationship Id="rId1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8.emf"/><Relationship Id="rId4" Type="http://schemas.openxmlformats.org/officeDocument/2006/relationships/customXml" Target="../ink/ink6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925" y="843954"/>
            <a:ext cx="9334500" cy="973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Quebec 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0048" y="3585126"/>
            <a:ext cx="9144000" cy="1655762"/>
          </a:xfrm>
        </p:spPr>
        <p:txBody>
          <a:bodyPr/>
          <a:lstStyle/>
          <a:p>
            <a:r>
              <a:rPr lang="en-US" dirty="0" smtClean="0"/>
              <a:t>The population in </a:t>
            </a:r>
            <a:r>
              <a:rPr lang="en-US" dirty="0"/>
              <a:t>Q</a:t>
            </a:r>
            <a:r>
              <a:rPr lang="en-US" dirty="0" smtClean="0"/>
              <a:t>uebec is </a:t>
            </a:r>
            <a:endParaRPr lang="en-US" dirty="0"/>
          </a:p>
          <a:p>
            <a:r>
              <a:rPr lang="en-US" dirty="0" smtClean="0"/>
              <a:t>8 130 000 .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46"/>
            <a:ext cx="4979831" cy="3569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1099" y="2316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09" y="66907"/>
            <a:ext cx="3492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2157" y="187538"/>
            <a:ext cx="15392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1 of the</a:t>
            </a:r>
          </a:p>
          <a:p>
            <a:r>
              <a:rPr lang="en-US" dirty="0" smtClean="0"/>
              <a:t>Most famous </a:t>
            </a:r>
          </a:p>
          <a:p>
            <a:r>
              <a:rPr lang="en-US" dirty="0" smtClean="0"/>
              <a:t>Quebec snow</a:t>
            </a:r>
          </a:p>
          <a:p>
            <a:r>
              <a:rPr lang="en-US" dirty="0" smtClean="0"/>
              <a:t>Boarders </a:t>
            </a:r>
            <a:r>
              <a:rPr lang="en-US" dirty="0"/>
              <a:t>.</a:t>
            </a:r>
            <a:endParaRPr lang="en-US" dirty="0" smtClean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4" y="4404360"/>
            <a:ext cx="5469632" cy="2453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30" y="2705100"/>
            <a:ext cx="3086100" cy="2057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29600" y="54795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err="1">
                <a:hlinkClick r:id="rId4"/>
              </a:rPr>
              <a:t>Indrik</a:t>
            </a:r>
            <a:r>
              <a:rPr lang="en-CA" dirty="0">
                <a:hlinkClick r:id="rId4"/>
              </a:rPr>
              <a:t> Trahan</a:t>
            </a:r>
          </a:p>
          <a:p>
            <a:r>
              <a:rPr lang="en-CA" dirty="0" err="1"/>
              <a:t>Trois-Rivières</a:t>
            </a:r>
            <a:r>
              <a:rPr lang="en-CA" dirty="0"/>
              <a:t>, QC</a:t>
            </a:r>
            <a:endParaRPr lang="en-C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88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2117" y="2836862"/>
            <a:ext cx="354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022760" y="4018210"/>
            <a:ext cx="45206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The </a:t>
            </a:r>
            <a:r>
              <a:rPr lang="en-US" sz="9600" b="1" dirty="0" smtClean="0"/>
              <a:t>END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676419" y="2836862"/>
            <a:ext cx="893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erred</a:t>
            </a:r>
            <a:r>
              <a:rPr lang="en-US" dirty="0" smtClean="0"/>
              <a:t> </a:t>
            </a:r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14240" y="6090120"/>
              <a:ext cx="5400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4880" y="6080760"/>
                <a:ext cx="7272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57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Quebec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5503"/>
            <a:ext cx="10515600" cy="4351338"/>
          </a:xfrm>
        </p:spPr>
        <p:txBody>
          <a:bodyPr/>
          <a:lstStyle/>
          <a:p>
            <a:r>
              <a:rPr lang="en-US" dirty="0" smtClean="0"/>
              <a:t>The climate in Quebec is very hot in the summer with highs of 25 degrees Celsius.  In winter it is snowy and cold with lows of -17 </a:t>
            </a:r>
            <a:r>
              <a:rPr lang="en-US" smtClean="0"/>
              <a:t>degrees Celsius.</a:t>
            </a:r>
            <a:endParaRPr lang="en-US" dirty="0" smtClean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981450"/>
            <a:ext cx="3810000" cy="287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6945" y="3517388"/>
            <a:ext cx="6196885" cy="334061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1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0966" y="2539293"/>
            <a:ext cx="276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his is </a:t>
            </a:r>
            <a:r>
              <a:rPr lang="en-US" dirty="0"/>
              <a:t>a</a:t>
            </a:r>
            <a:r>
              <a:rPr lang="en-US" dirty="0" smtClean="0"/>
              <a:t> Quebec church 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0338"/>
            <a:ext cx="2756313" cy="1045030"/>
          </a:xfrm>
          <a:prstGeom prst="rect">
            <a:avLst/>
          </a:prstGeom>
        </p:spPr>
      </p:pic>
      <p:sp>
        <p:nvSpPr>
          <p:cNvPr id="4" name="AutoShape 2" descr="Image result for quebec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377" y="4441730"/>
            <a:ext cx="4579780" cy="24162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6068" y="3773510"/>
            <a:ext cx="185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Skating on an outdoor arena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97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4410" y="428486"/>
            <a:ext cx="2542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Quebec is part of the Canadian Shield so there is rocky areas and forest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7" y="1841679"/>
            <a:ext cx="8873543" cy="44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8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49" y="1803400"/>
            <a:ext cx="6259552" cy="505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3400"/>
            <a:ext cx="5932449" cy="5207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3692" y="947854"/>
            <a:ext cx="2397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two Quebec hockey teams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622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95" y="2822040"/>
            <a:ext cx="2599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Quebec food.  Poutine is famous in Quebec</a:t>
            </a:r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750800" y="2795040"/>
              <a:ext cx="973800" cy="2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1440" y="2785680"/>
                <a:ext cx="992520" cy="457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41" y="3256156"/>
            <a:ext cx="5365330" cy="3601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7141" cy="27950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776880" y="2741400"/>
              <a:ext cx="7903080" cy="3652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7520" y="2732040"/>
                <a:ext cx="7921800" cy="36712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0"/>
            <a:ext cx="5366197" cy="32561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7411680" y="2759400"/>
              <a:ext cx="1009440" cy="36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5840" y="2695680"/>
                <a:ext cx="10411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7376040" y="2723400"/>
              <a:ext cx="1098720" cy="143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66680" y="2714040"/>
                <a:ext cx="1117440" cy="1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20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81280" y="2210040"/>
              <a:ext cx="4762800" cy="2600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5440" y="2146320"/>
                <a:ext cx="4794480" cy="27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143240" y="1390680"/>
              <a:ext cx="2581920" cy="2315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7400" y="1327320"/>
                <a:ext cx="2613600" cy="24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105440" y="3076560"/>
              <a:ext cx="1257480" cy="724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9240" y="3013200"/>
                <a:ext cx="1289520" cy="8514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4958004" y="5188008"/>
            <a:ext cx="307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Quebec has lots </a:t>
            </a:r>
            <a:r>
              <a:rPr lang="en-US" smtClean="0"/>
              <a:t>of animals .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28" y="4295629"/>
            <a:ext cx="4157472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96" y="-1"/>
            <a:ext cx="12350496" cy="429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81093" cy="3296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4277" y="476519"/>
            <a:ext cx="2592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 a Quebec sled dog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466975"/>
            <a:ext cx="5857875" cy="4391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0625" y="4855335"/>
            <a:ext cx="2557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also a Quebec lake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01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68" y="-746975"/>
            <a:ext cx="7478332" cy="5834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82" y="-618186"/>
            <a:ext cx="5397500" cy="7469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9773" y="5784334"/>
            <a:ext cx="545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two  of Quebec snow sculptures is </a:t>
            </a:r>
            <a:r>
              <a:rPr lang="en-US" dirty="0" err="1" smtClean="0"/>
              <a:t>n’t</a:t>
            </a:r>
            <a:r>
              <a:rPr lang="en-US" dirty="0" smtClean="0"/>
              <a:t> </a:t>
            </a:r>
            <a:r>
              <a:rPr lang="en-US" dirty="0" smtClean="0"/>
              <a:t>it awesome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03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133</Words>
  <Application>Microsoft Office PowerPoint</Application>
  <PresentationFormat>Widescreen</PresentationFormat>
  <Paragraphs>23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Quebec  </vt:lpstr>
      <vt:lpstr>Quebec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Quebec</dc:title>
  <dc:creator>SCDSB User</dc:creator>
  <cp:lastModifiedBy>Gilliland, Michelle</cp:lastModifiedBy>
  <cp:revision>32</cp:revision>
  <dcterms:created xsi:type="dcterms:W3CDTF">2015-02-13T16:25:04Z</dcterms:created>
  <dcterms:modified xsi:type="dcterms:W3CDTF">2015-03-10T18:07:33Z</dcterms:modified>
</cp:coreProperties>
</file>