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9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B0AC92-C74F-4AE6-95AB-295F6A49194D}">
          <p14:sldIdLst>
            <p14:sldId id="256"/>
            <p14:sldId id="257"/>
            <p14:sldId id="258"/>
            <p14:sldId id="263"/>
            <p14:sldId id="264"/>
            <p14:sldId id="265"/>
            <p14:sldId id="267"/>
            <p14:sldId id="269"/>
            <p14:sldId id="266"/>
          </p14:sldIdLst>
        </p14:section>
        <p14:section name="Untitled Section" id="{45D40E41-518F-40D6-B234-7A0D852B188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3178" autoAdjust="0"/>
  </p:normalViewPr>
  <p:slideViewPr>
    <p:cSldViewPr snapToGrid="0">
      <p:cViewPr varScale="1">
        <p:scale>
          <a:sx n="92" d="100"/>
          <a:sy n="92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378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526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725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896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387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88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73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024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03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009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A9E47-9CF0-47F2-8EDF-97AA6E21F7FD}" type="datetimeFigureOut">
              <a:rPr lang="en-CA" smtClean="0"/>
              <a:t>2015-03-12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0797-77B3-44FF-AFC2-6F2D67B648E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834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656" y="2673925"/>
            <a:ext cx="9210540" cy="9281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Ottawa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545"/>
            <a:ext cx="3671455" cy="3095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2" y="-16728"/>
            <a:ext cx="3696432" cy="3098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417"/>
            <a:ext cx="12192000" cy="3396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81" y="-52777"/>
            <a:ext cx="4835238" cy="27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opulation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is </a:t>
            </a:r>
            <a:r>
              <a:rPr lang="en-CA" b="1" dirty="0" smtClean="0"/>
              <a:t>1,282,500 </a:t>
            </a:r>
            <a:r>
              <a:rPr lang="en-US" dirty="0" smtClean="0"/>
              <a:t>people in Ottawa.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40" y="2739928"/>
            <a:ext cx="6005848" cy="3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There are 117 schools in Ottawa.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3" y="2253804"/>
            <a:ext cx="7753081" cy="37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63781"/>
            <a:ext cx="10515600" cy="3463636"/>
          </a:xfrm>
        </p:spPr>
        <p:txBody>
          <a:bodyPr/>
          <a:lstStyle/>
          <a:p>
            <a:r>
              <a:rPr lang="en-US" dirty="0" smtClean="0"/>
              <a:t>hospitals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290272"/>
          </a:xfrm>
        </p:spPr>
        <p:txBody>
          <a:bodyPr/>
          <a:lstStyle/>
          <a:p>
            <a:r>
              <a:rPr lang="en-US" dirty="0" smtClean="0"/>
              <a:t>There are about 5 hospitals in Ottawa.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613189"/>
            <a:ext cx="6248400" cy="4890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04" y="1613189"/>
            <a:ext cx="1865169" cy="346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4529458"/>
          </a:xfrm>
        </p:spPr>
        <p:txBody>
          <a:bodyPr/>
          <a:lstStyle/>
          <a:p>
            <a:r>
              <a:rPr lang="en-US" dirty="0" smtClean="0"/>
              <a:t>There are about 12 airports in Ottawa.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25" y="2348753"/>
            <a:ext cx="9179859" cy="4509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46" y="2348752"/>
            <a:ext cx="2670464" cy="139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1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Ottawa?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Ottawa is in the St. Lawrence Lowlands. Ottawa is where the red square is.</a:t>
            </a:r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06" y="2632364"/>
            <a:ext cx="6838462" cy="4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limate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climate of Ottawa in summer is plus </a:t>
            </a:r>
            <a:r>
              <a:rPr lang="en-CA" dirty="0" smtClean="0"/>
              <a:t>26 </a:t>
            </a:r>
            <a:r>
              <a:rPr lang="en-CA" dirty="0" smtClean="0"/>
              <a:t>Degrees </a:t>
            </a:r>
            <a:r>
              <a:rPr lang="en-CA" dirty="0" smtClean="0"/>
              <a:t>Celsius and in winter it is minus 14 </a:t>
            </a:r>
            <a:r>
              <a:rPr lang="en-CA" dirty="0" smtClean="0"/>
              <a:t>Degrees </a:t>
            </a:r>
            <a:r>
              <a:rPr lang="en-CA" dirty="0" smtClean="0"/>
              <a:t>Celsius.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7" y="2687782"/>
            <a:ext cx="5252343" cy="4170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4" y="2687782"/>
            <a:ext cx="5444836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jobs in Ottawa are governor, police, fireman/women and lots more.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7" y="2923370"/>
            <a:ext cx="3554971" cy="338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88" y="2923370"/>
            <a:ext cx="3533440" cy="3388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78" y="2923370"/>
            <a:ext cx="3588572" cy="338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8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8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By: Lyla and Lauren!!!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3673"/>
            <a:ext cx="11353800" cy="577734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This power point is by us.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We love animals!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P.S these are not animals from Ottawa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27" y="0"/>
            <a:ext cx="3650673" cy="292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-13854"/>
            <a:ext cx="2680854" cy="2937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71" y="2544763"/>
            <a:ext cx="3283527" cy="2673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49" y="2544763"/>
            <a:ext cx="3636820" cy="2673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2743199"/>
            <a:ext cx="5292436" cy="2475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4946074"/>
            <a:ext cx="12192000" cy="19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14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120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Ottawa</vt:lpstr>
      <vt:lpstr>Population</vt:lpstr>
      <vt:lpstr>Schools</vt:lpstr>
      <vt:lpstr>hospitals</vt:lpstr>
      <vt:lpstr>airports</vt:lpstr>
      <vt:lpstr>Where is Ottawa? </vt:lpstr>
      <vt:lpstr>Climate</vt:lpstr>
      <vt:lpstr>Jobs</vt:lpstr>
      <vt:lpstr>By: Lyla and Lauren!!!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Ottawa</dc:title>
  <dc:creator>SCDSB User</dc:creator>
  <cp:lastModifiedBy>Gilliland, Michelle</cp:lastModifiedBy>
  <cp:revision>30</cp:revision>
  <dcterms:created xsi:type="dcterms:W3CDTF">2015-02-12T18:42:59Z</dcterms:created>
  <dcterms:modified xsi:type="dcterms:W3CDTF">2015-03-12T18:40:41Z</dcterms:modified>
</cp:coreProperties>
</file>