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64" r:id="rId3"/>
    <p:sldId id="257" r:id="rId4"/>
    <p:sldId id="258" r:id="rId5"/>
    <p:sldId id="259" r:id="rId6"/>
    <p:sldId id="263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85" autoAdjust="0"/>
    <p:restoredTop sz="94660"/>
  </p:normalViewPr>
  <p:slideViewPr>
    <p:cSldViewPr snapToGrid="0">
      <p:cViewPr varScale="1">
        <p:scale>
          <a:sx n="92" d="100"/>
          <a:sy n="92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7984093-D4B6-4688-B09E-BCCDAEF92DF7}" type="datetimeFigureOut">
              <a:rPr lang="en-CA" smtClean="0"/>
              <a:t>2015-02-20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DAE49E1-DCE9-481E-922B-CB09538E60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470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4093-D4B6-4688-B09E-BCCDAEF92DF7}" type="datetimeFigureOut">
              <a:rPr lang="en-CA" smtClean="0"/>
              <a:t>2015-02-20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49E1-DCE9-481E-922B-CB09538E60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8038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4093-D4B6-4688-B09E-BCCDAEF92DF7}" type="datetimeFigureOut">
              <a:rPr lang="en-CA" smtClean="0"/>
              <a:t>2015-02-20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49E1-DCE9-481E-922B-CB09538E60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4920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4093-D4B6-4688-B09E-BCCDAEF92DF7}" type="datetimeFigureOut">
              <a:rPr lang="en-CA" smtClean="0"/>
              <a:t>2015-02-20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49E1-DCE9-481E-922B-CB09538E60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3322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4093-D4B6-4688-B09E-BCCDAEF92DF7}" type="datetimeFigureOut">
              <a:rPr lang="en-CA" smtClean="0"/>
              <a:t>2015-02-20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49E1-DCE9-481E-922B-CB09538E60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5078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4093-D4B6-4688-B09E-BCCDAEF92DF7}" type="datetimeFigureOut">
              <a:rPr lang="en-CA" smtClean="0"/>
              <a:t>2015-02-20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49E1-DCE9-481E-922B-CB09538E60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56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4093-D4B6-4688-B09E-BCCDAEF92DF7}" type="datetimeFigureOut">
              <a:rPr lang="en-CA" smtClean="0"/>
              <a:t>2015-02-20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49E1-DCE9-481E-922B-CB09538E60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8516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7984093-D4B6-4688-B09E-BCCDAEF92DF7}" type="datetimeFigureOut">
              <a:rPr lang="en-CA" smtClean="0"/>
              <a:t>2015-02-20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49E1-DCE9-481E-922B-CB09538E60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3245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7984093-D4B6-4688-B09E-BCCDAEF92DF7}" type="datetimeFigureOut">
              <a:rPr lang="en-CA" smtClean="0"/>
              <a:t>2015-02-20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49E1-DCE9-481E-922B-CB09538E60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554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4093-D4B6-4688-B09E-BCCDAEF92DF7}" type="datetimeFigureOut">
              <a:rPr lang="en-CA" smtClean="0"/>
              <a:t>2015-02-20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49E1-DCE9-481E-922B-CB09538E60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963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4093-D4B6-4688-B09E-BCCDAEF92DF7}" type="datetimeFigureOut">
              <a:rPr lang="en-CA" smtClean="0"/>
              <a:t>2015-02-20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49E1-DCE9-481E-922B-CB09538E60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730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4093-D4B6-4688-B09E-BCCDAEF92DF7}" type="datetimeFigureOut">
              <a:rPr lang="en-CA" smtClean="0"/>
              <a:t>2015-02-20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49E1-DCE9-481E-922B-CB09538E60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1200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4093-D4B6-4688-B09E-BCCDAEF92DF7}" type="datetimeFigureOut">
              <a:rPr lang="en-CA" smtClean="0"/>
              <a:t>2015-02-20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49E1-DCE9-481E-922B-CB09538E60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244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4093-D4B6-4688-B09E-BCCDAEF92DF7}" type="datetimeFigureOut">
              <a:rPr lang="en-CA" smtClean="0"/>
              <a:t>2015-02-20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49E1-DCE9-481E-922B-CB09538E60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23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4093-D4B6-4688-B09E-BCCDAEF92DF7}" type="datetimeFigureOut">
              <a:rPr lang="en-CA" smtClean="0"/>
              <a:t>2015-02-20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49E1-DCE9-481E-922B-CB09538E60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855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4093-D4B6-4688-B09E-BCCDAEF92DF7}" type="datetimeFigureOut">
              <a:rPr lang="en-CA" smtClean="0"/>
              <a:t>2015-02-20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49E1-DCE9-481E-922B-CB09538E60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61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4093-D4B6-4688-B09E-BCCDAEF92DF7}" type="datetimeFigureOut">
              <a:rPr lang="en-CA" smtClean="0"/>
              <a:t>2015-02-20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49E1-DCE9-481E-922B-CB09538E60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808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7984093-D4B6-4688-B09E-BCCDAEF92DF7}" type="datetimeFigureOut">
              <a:rPr lang="en-CA" smtClean="0"/>
              <a:t>2015-02-20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DAE49E1-DCE9-481E-922B-CB09538E60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702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050"/>
            <a:ext cx="8825658" cy="2677648"/>
          </a:xfrm>
        </p:spPr>
        <p:txBody>
          <a:bodyPr/>
          <a:lstStyle/>
          <a:p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</a:rPr>
              <a:t>Niagara</a:t>
            </a:r>
            <a:r>
              <a:rPr lang="en-US" dirty="0" smtClean="0"/>
              <a:t>  </a:t>
            </a:r>
            <a:r>
              <a:rPr lang="en-US" sz="8800" dirty="0" smtClean="0">
                <a:solidFill>
                  <a:schemeClr val="accent1">
                    <a:lumMod val="75000"/>
                  </a:schemeClr>
                </a:solidFill>
              </a:rPr>
              <a:t>falls </a:t>
            </a:r>
            <a:endParaRPr lang="en-CA" sz="8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The falls</a:t>
            </a:r>
            <a:endParaRPr lang="en-CA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012" y="466860"/>
            <a:ext cx="24384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02" y="466860"/>
            <a:ext cx="3429000" cy="185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8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7220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Niagara falls at night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 you know why Niagara falls has lights at night on the water? This is  because its for decoration and it could also mean that it’s a special day.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00" y="4398432"/>
            <a:ext cx="3479800" cy="2459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4398432"/>
            <a:ext cx="4202113" cy="254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8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in Niagara Falls</a:t>
            </a:r>
            <a:br>
              <a:rPr lang="en-US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of the foods you want to eat when you are in Niagara Falls are ribs, beaver tails and ice-cream and lots more.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114" y="4124960"/>
            <a:ext cx="5356336" cy="2730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6060"/>
            <a:ext cx="4728117" cy="2727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17" y="4036060"/>
            <a:ext cx="2278997" cy="280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23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Niagara falls jobs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are so many jobs to choose from like police, nurses, firefighters, farmers and tourism.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3362"/>
            <a:ext cx="3810000" cy="2409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286125"/>
            <a:ext cx="2857500" cy="3571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992451"/>
            <a:ext cx="3813610" cy="295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69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in Niagara Falls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 are so many apple trees and cherry trees one of the reasons is that Niagara falls is </a:t>
            </a:r>
            <a:r>
              <a:rPr lang="en-US" dirty="0" smtClean="0"/>
              <a:t>in the </a:t>
            </a:r>
            <a:r>
              <a:rPr lang="en-US" dirty="0" err="1" smtClean="0"/>
              <a:t>St.Lawrence</a:t>
            </a:r>
            <a:r>
              <a:rPr lang="en-US" dirty="0" smtClean="0"/>
              <a:t> lowlands and it is </a:t>
            </a:r>
            <a:r>
              <a:rPr lang="en-US" dirty="0" smtClean="0"/>
              <a:t>known </a:t>
            </a:r>
            <a:r>
              <a:rPr lang="en-US" dirty="0" smtClean="0"/>
              <a:t>for having rich soil.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1650"/>
            <a:ext cx="32512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094" y="4211392"/>
            <a:ext cx="4262906" cy="2538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4404360"/>
            <a:ext cx="4677894" cy="24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59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of people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population of Niagara falls is 82 997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15745"/>
            <a:ext cx="6310648" cy="3626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49" y="3315745"/>
            <a:ext cx="5782613" cy="354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965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buildings in Niagara falls</a:t>
            </a:r>
            <a:br>
              <a:rPr lang="en-US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649" y="2590621"/>
            <a:ext cx="8825659" cy="34163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There are so many  buildings  in Niagara falls and there are also lots of hotels or motels.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92" y="3631842"/>
            <a:ext cx="4915437" cy="3496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9" y="3515932"/>
            <a:ext cx="4808452" cy="334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8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Made by ANNIKA AND KEZIAH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884" y="2434107"/>
            <a:ext cx="6362163" cy="442389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40924"/>
            <a:ext cx="5434885" cy="529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0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135</TotalTime>
  <Words>164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 Boardroom</vt:lpstr>
      <vt:lpstr>Niagara  falls </vt:lpstr>
      <vt:lpstr>PowerPoint Presentation</vt:lpstr>
      <vt:lpstr>Niagara falls at night</vt:lpstr>
      <vt:lpstr>Food in Niagara Falls </vt:lpstr>
      <vt:lpstr>Niagara falls jobs</vt:lpstr>
      <vt:lpstr>Industry in Niagara Falls</vt:lpstr>
      <vt:lpstr>Population of people</vt:lpstr>
      <vt:lpstr> buildings in Niagara falls </vt:lpstr>
      <vt:lpstr>Made by ANNIKA AND KEZIAH</vt:lpstr>
    </vt:vector>
  </TitlesOfParts>
  <Company>SCDSB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Niagara  falls</dc:title>
  <dc:creator>SCDSB User</dc:creator>
  <cp:lastModifiedBy>Gilliland, Michelle</cp:lastModifiedBy>
  <cp:revision>14</cp:revision>
  <dcterms:created xsi:type="dcterms:W3CDTF">2015-02-13T16:26:27Z</dcterms:created>
  <dcterms:modified xsi:type="dcterms:W3CDTF">2015-02-20T19:31:03Z</dcterms:modified>
</cp:coreProperties>
</file>