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0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0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96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2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38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0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07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5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91D5-F5B6-45B4-9EB6-837D23A1FC99}" type="datetimeFigureOut">
              <a:rPr lang="en-CA" smtClean="0"/>
              <a:t>2015-02-24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08A6-D220-4D19-9495-5AF4B9219B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8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745" y="1127506"/>
            <a:ext cx="9144000" cy="2387600"/>
          </a:xfrm>
        </p:spPr>
        <p:txBody>
          <a:bodyPr/>
          <a:lstStyle/>
          <a:p>
            <a:r>
              <a:rPr lang="en-US" dirty="0" smtClean="0"/>
              <a:t>Welcome to Niagara falls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73" y="3515106"/>
            <a:ext cx="3776372" cy="25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03" y="25824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is it?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03" y="18375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Niagara falls is a city that is in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outh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ast Ontario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famous waterfall is in the city.  It is called Niagara Falls.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in the St. Lawrence Low Lands.  This area has good soil for growing crops.</a:t>
            </a:r>
            <a:endParaRPr lang="en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</a:t>
            </a:r>
            <a:r>
              <a:rPr lang="en-US" dirty="0" smtClean="0">
                <a:solidFill>
                  <a:srgbClr val="00B0F0"/>
                </a:solidFill>
              </a:rPr>
              <a:t>ow tall is Niagara Falls? 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Niagara falls is 51m high </a:t>
            </a:r>
          </a:p>
        </p:txBody>
      </p:sp>
    </p:spTree>
    <p:extLst>
      <p:ext uri="{BB962C8B-B14F-4D97-AF65-F5344CB8AC3E}">
        <p14:creationId xmlns:p14="http://schemas.microsoft.com/office/powerpoint/2010/main" val="15282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88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type of jobs are in Niagara Falls?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Making apple products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Farming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Restaurant workers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Hotel managers and workers</a:t>
            </a:r>
          </a:p>
          <a:p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41" y="1547330"/>
            <a:ext cx="9144000" cy="38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of Niagara Falls has 82 997people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77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Industry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Niagara falls has good farmland for growing crops.  They grow lots of fruits like grapes, apples and pears.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Tourism is another way that Niagara falls makes money.  Lots of people come to visit Niagara Falls.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36" y="3701389"/>
            <a:ext cx="5993237" cy="338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34" y="227648"/>
            <a:ext cx="195072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6" y="4104325"/>
            <a:ext cx="4572000" cy="35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7391"/>
            <a:ext cx="10515600" cy="63621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Niagara falls at night 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Niagara falls at night is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very beautiful.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276"/>
            <a:ext cx="6096000" cy="4146997"/>
          </a:xfrm>
        </p:spPr>
      </p:pic>
    </p:spTree>
    <p:extLst>
      <p:ext uri="{BB962C8B-B14F-4D97-AF65-F5344CB8AC3E}">
        <p14:creationId xmlns:p14="http://schemas.microsoft.com/office/powerpoint/2010/main" val="15933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                           THE END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7020339" cy="478008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By 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 smtClean="0">
                <a:solidFill>
                  <a:srgbClr val="00B0F0"/>
                </a:solidFill>
              </a:rPr>
              <a:t>athan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Niagara falls</vt:lpstr>
      <vt:lpstr>Where is it?</vt:lpstr>
      <vt:lpstr>How tall is Niagara Falls? </vt:lpstr>
      <vt:lpstr>What type of jobs are in Niagara Falls?</vt:lpstr>
      <vt:lpstr>  Population</vt:lpstr>
      <vt:lpstr> Industry</vt:lpstr>
      <vt:lpstr>Niagara falls at night    Niagara falls at night is very beautiful.</vt:lpstr>
      <vt:lpstr>                                 THE END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Niagara falls</dc:title>
  <dc:creator>SCDSB User</dc:creator>
  <cp:lastModifiedBy>Gilliland, Michelle</cp:lastModifiedBy>
  <cp:revision>18</cp:revision>
  <dcterms:created xsi:type="dcterms:W3CDTF">2015-02-12T18:52:40Z</dcterms:created>
  <dcterms:modified xsi:type="dcterms:W3CDTF">2015-02-24T17:23:52Z</dcterms:modified>
</cp:coreProperties>
</file>