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23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58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29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2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03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9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5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643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73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2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86E15E-4C1F-47A5-9E73-B65218623AA2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BA069B-F2BE-4EB3-9BDA-358FF6EF4947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" y="4960137"/>
            <a:ext cx="7360276" cy="1543902"/>
          </a:xfrm>
        </p:spPr>
        <p:txBody>
          <a:bodyPr/>
          <a:lstStyle/>
          <a:p>
            <a:r>
              <a:rPr lang="en-US" dirty="0" smtClean="0"/>
              <a:t>British Columbia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1264419"/>
            <a:ext cx="4306412" cy="3291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94" y="1446645"/>
            <a:ext cx="2872391" cy="2705503"/>
          </a:xfrm>
          <a:prstGeom prst="rect">
            <a:avLst/>
          </a:prstGeom>
        </p:spPr>
      </p:pic>
      <p:sp>
        <p:nvSpPr>
          <p:cNvPr id="8" name="Right Arrow 7"/>
          <p:cNvSpPr/>
          <p:nvPr>
            <p:custDataLst>
              <p:tags r:id="rId4"/>
            </p:custDataLst>
          </p:nvPr>
        </p:nvSpPr>
        <p:spPr>
          <a:xfrm>
            <a:off x="4210585" y="2799396"/>
            <a:ext cx="2885674" cy="569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8598310" y="5220929"/>
            <a:ext cx="311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Alex Stanley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17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67269" y="4960137"/>
            <a:ext cx="1984279" cy="1463040"/>
          </a:xfrm>
        </p:spPr>
        <p:txBody>
          <a:bodyPr/>
          <a:lstStyle/>
          <a:p>
            <a:r>
              <a:rPr lang="en-US" dirty="0" smtClean="0"/>
              <a:t>Climate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546206" y="5331048"/>
            <a:ext cx="3200400" cy="721218"/>
          </a:xfrm>
        </p:spPr>
        <p:txBody>
          <a:bodyPr>
            <a:noAutofit/>
          </a:bodyPr>
          <a:lstStyle/>
          <a:p>
            <a:r>
              <a:rPr lang="en-US" sz="2400" dirty="0" smtClean="0"/>
              <a:t>It`s warm in the </a:t>
            </a:r>
            <a:r>
              <a:rPr lang="en-US" sz="2400" dirty="0" smtClean="0"/>
              <a:t>summer with highs of 25 degrees </a:t>
            </a:r>
            <a:r>
              <a:rPr lang="en-US" sz="2400" dirty="0" err="1" smtClean="0"/>
              <a:t>celsius</a:t>
            </a:r>
            <a:r>
              <a:rPr lang="en-US" sz="2400" dirty="0" smtClean="0"/>
              <a:t>. </a:t>
            </a:r>
            <a:r>
              <a:rPr lang="en-US" sz="2400" dirty="0" smtClean="0"/>
              <a:t>It`s cold in the </a:t>
            </a:r>
            <a:r>
              <a:rPr lang="en-US" sz="2400" dirty="0" smtClean="0"/>
              <a:t>winter with lows of -5 degrees </a:t>
            </a:r>
            <a:r>
              <a:rPr lang="en-US" sz="2400" dirty="0" err="1" smtClean="0"/>
              <a:t>celsius</a:t>
            </a:r>
            <a:r>
              <a:rPr lang="en-US" sz="2400" dirty="0" smtClean="0"/>
              <a:t>. </a:t>
            </a:r>
            <a:r>
              <a:rPr lang="en-US" sz="2400" dirty="0" smtClean="0"/>
              <a:t>If snow falls it doesn't stay long.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847"/>
            <a:ext cx="5319577" cy="35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923504" y="4960137"/>
            <a:ext cx="1326524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Land</a:t>
            </a:r>
            <a:endParaRPr lang="en-CA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rocky mountains in British Colombia. There  are 10,000 mountains.  It is part of the Cordillera.  Which means it has mountains, trees, ocean and rocky cliffs.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63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Industry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major industries in British Columbia are gas, oil and hydro electricity.   Fishing is very popular because it is on the Pacific Ocean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90716"/>
            <a:ext cx="2642419" cy="264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7" y="265469"/>
            <a:ext cx="3385575" cy="2539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57" y="1268361"/>
            <a:ext cx="4186638" cy="27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9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8050" y="4960137"/>
            <a:ext cx="1455313" cy="146304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0904" y="5050289"/>
            <a:ext cx="3200400" cy="1463040"/>
          </a:xfrm>
        </p:spPr>
        <p:txBody>
          <a:bodyPr/>
          <a:lstStyle/>
          <a:p>
            <a:r>
              <a:rPr lang="en-US" dirty="0" smtClean="0"/>
              <a:t>You can eat shrimp, fish, mushrooms and many other stuff.  This is popular because they are on the Pacific Ocean.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461"/>
            <a:ext cx="5216718" cy="34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9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045" y="5145593"/>
            <a:ext cx="2923504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population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population in British Colombia is 4 610 000.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240"/>
            <a:ext cx="7306068" cy="33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374" y="5317364"/>
            <a:ext cx="3734872" cy="7485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can get around in a car, bus, plane, Train and boat. They even have a sky train that goes above the city of Vancouver.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2438400" cy="16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"/>
            <a:ext cx="285809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828800"/>
            <a:ext cx="2858099" cy="1623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98" y="0"/>
            <a:ext cx="2875528" cy="1828799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7379027" y="3076440"/>
            <a:ext cx="1004552" cy="22409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Arrow 11"/>
          <p:cNvSpPr/>
          <p:nvPr/>
        </p:nvSpPr>
        <p:spPr>
          <a:xfrm>
            <a:off x="5847008" y="2485623"/>
            <a:ext cx="3296992" cy="5924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115910" y="1957587"/>
            <a:ext cx="8494690" cy="1624511"/>
          </a:xfrm>
          <a:prstGeom prst="bentConnector3">
            <a:avLst>
              <a:gd name="adj1" fmla="val 642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57" y="130560"/>
            <a:ext cx="2511380" cy="34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2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82" y="4960137"/>
            <a:ext cx="2461528" cy="1463040"/>
          </a:xfrm>
        </p:spPr>
        <p:txBody>
          <a:bodyPr/>
          <a:lstStyle/>
          <a:p>
            <a:r>
              <a:rPr lang="en-US" dirty="0" smtClean="0"/>
              <a:t>language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They speak English and </a:t>
            </a:r>
            <a:r>
              <a:rPr lang="en-US" dirty="0"/>
              <a:t>C</a:t>
            </a:r>
            <a:r>
              <a:rPr lang="en-US" dirty="0" smtClean="0"/>
              <a:t>hinese</a:t>
            </a:r>
            <a:r>
              <a:rPr lang="en-US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12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185</TotalTime>
  <Words>173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</vt:lpstr>
      <vt:lpstr>British Columbia</vt:lpstr>
      <vt:lpstr>Climate</vt:lpstr>
      <vt:lpstr>Land</vt:lpstr>
      <vt:lpstr>Industry</vt:lpstr>
      <vt:lpstr>FOOD</vt:lpstr>
      <vt:lpstr>population</vt:lpstr>
      <vt:lpstr>transportation</vt:lpstr>
      <vt:lpstr>language</vt:lpstr>
    </vt:vector>
  </TitlesOfParts>
  <Company>SCDSB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Columbia</dc:title>
  <dc:creator>SCDSB User</dc:creator>
  <cp:lastModifiedBy>Gilliland, Michelle</cp:lastModifiedBy>
  <cp:revision>24</cp:revision>
  <dcterms:created xsi:type="dcterms:W3CDTF">2015-02-17T16:34:27Z</dcterms:created>
  <dcterms:modified xsi:type="dcterms:W3CDTF">2015-03-10T18:11:05Z</dcterms:modified>
</cp:coreProperties>
</file>