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D188EE-95D7-40A4-B78E-FEF307C4CF9B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DB7FC1-1596-43D9-9EE0-935A04DEA9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url=http://en.wikipedia.org/wiki/Night_owl_(person)&amp;rct=j&amp;frm=1&amp;q=&amp;esrc=s&amp;sa=U&amp;ei=KSqjU-btNsPE8QHGo4CAAw&amp;ved=0CBUQ9QEwAA&amp;usg=AFQjCNGbpc695W57LzexDZTh6Gp6Pj4PO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667000"/>
            <a:ext cx="3313355" cy="1702160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7200" dirty="0" smtClean="0"/>
              <a:t>Owls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76400" y="6477000"/>
            <a:ext cx="525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By : Tristan</a:t>
            </a:r>
            <a:endParaRPr lang="en-US" dirty="0"/>
          </a:p>
        </p:txBody>
      </p:sp>
      <p:pic>
        <p:nvPicPr>
          <p:cNvPr id="1026" name="Picture 2" descr="http://ssheltonimages.com/img/15/15f/How_to_Draw_a_Cartoon_Ow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8585">
            <a:off x="1078435" y="3372412"/>
            <a:ext cx="6042153" cy="348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21360379">
            <a:off x="2145006" y="1810618"/>
            <a:ext cx="39090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owls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184840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" cy="45719"/>
          </a:xfrm>
          <a:solidFill>
            <a:srgbClr val="00B0F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03739"/>
            <a:ext cx="8229600" cy="762000"/>
          </a:xfrm>
          <a:solidFill>
            <a:srgbClr val="FF0000"/>
          </a:solidFill>
          <a:ln>
            <a:solidFill>
              <a:srgbClr val="00B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Owls are active at night It is called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nocternal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074" name="Picture 2" descr="https://encrypted-tbn1.gstatic.com/images?q=tbn:ANd9GcQ_v_0KEDrITZUn51vc8Tv5LtrlcvIcwBwVfNsLvnqC6F4J7_9PKEJA_RN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80074"/>
            <a:ext cx="3268851" cy="437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static.com/images?q=tbn:ANd9GcQ_v_0KEDrITZUn51vc8Tv5LtrlcvIcwBwVfNsLvnqC6F4J7_9PKEJA_RN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496" y="2529568"/>
            <a:ext cx="3118104" cy="417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337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13696" y="3572765"/>
            <a:ext cx="3630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</a:t>
            </a:r>
            <a:r>
              <a:rPr lang="en-US" sz="2400" dirty="0" err="1" smtClean="0"/>
              <a:t>aroun</a:t>
            </a:r>
            <a:r>
              <a:rPr lang="en-US" sz="2400" dirty="0" smtClean="0"/>
              <a:t> 200! </a:t>
            </a:r>
            <a:r>
              <a:rPr lang="en-US" sz="2400" dirty="0" err="1" smtClean="0"/>
              <a:t>diferent</a:t>
            </a:r>
            <a:r>
              <a:rPr lang="en-US" sz="2400" dirty="0" smtClean="0"/>
              <a:t> owl </a:t>
            </a:r>
            <a:r>
              <a:rPr lang="en-US" sz="2400" dirty="0" err="1" smtClean="0"/>
              <a:t>Spicis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622944"/>
            <a:ext cx="38862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Owls have power full </a:t>
            </a:r>
            <a:r>
              <a:rPr lang="en-US" dirty="0" err="1" smtClean="0">
                <a:solidFill>
                  <a:srgbClr val="FF0000"/>
                </a:solidFill>
              </a:rPr>
              <a:t>tallens</a:t>
            </a:r>
            <a:r>
              <a:rPr lang="en-US" dirty="0" smtClean="0">
                <a:solidFill>
                  <a:srgbClr val="FF0000"/>
                </a:solidFill>
              </a:rPr>
              <a:t> (claws) </a:t>
            </a:r>
            <a:r>
              <a:rPr lang="en-US" dirty="0" err="1" smtClean="0">
                <a:solidFill>
                  <a:srgbClr val="FF0000"/>
                </a:solidFill>
              </a:rPr>
              <a:t>wich</a:t>
            </a:r>
            <a:r>
              <a:rPr lang="en-US" dirty="0" smtClean="0">
                <a:solidFill>
                  <a:srgbClr val="FF0000"/>
                </a:solidFill>
              </a:rPr>
              <a:t> help catch  and kill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prey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Eurasian eagle-owl talons close 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6363" y="-20699413"/>
            <a:ext cx="619125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urasian eagle-owl talons close 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8763" y="-20547013"/>
            <a:ext cx="619125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urasian eagle-owl talons close 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1163" y="-20394613"/>
            <a:ext cx="619125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urasian eagle-owl talons close 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3563" y="-20242213"/>
            <a:ext cx="619125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urasian eagle-owl talons close 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0" y="2061615"/>
            <a:ext cx="4886376" cy="323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626763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667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Owls have large eyes to see prey </a:t>
            </a:r>
          </a:p>
          <a:p>
            <a:r>
              <a:rPr lang="en-US" dirty="0" smtClean="0"/>
              <a:t>From far away</a:t>
            </a:r>
            <a:endParaRPr lang="en-US" dirty="0"/>
          </a:p>
        </p:txBody>
      </p:sp>
      <p:pic>
        <p:nvPicPr>
          <p:cNvPr id="2050" name="Picture 2" descr="C:\Documents and Settings\wil006\Local Settings\Temporary Internet Files\Content.IE5\NT9PB6W1\MP9004411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591" y="3010637"/>
            <a:ext cx="1790889" cy="2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990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owl </a:t>
            </a:r>
            <a:r>
              <a:rPr lang="en-US" dirty="0" err="1" smtClean="0"/>
              <a:t>spicis</a:t>
            </a:r>
            <a:r>
              <a:rPr lang="en-US" dirty="0" smtClean="0"/>
              <a:t> eat fish</a:t>
            </a:r>
            <a:endParaRPr lang="en-US" dirty="0"/>
          </a:p>
        </p:txBody>
      </p:sp>
      <p:pic>
        <p:nvPicPr>
          <p:cNvPr id="2051" name="Picture 3" descr="C:\Documents and Settings\wil006\Local Settings\Temporary Internet Files\Content.IE5\6BIFTTMB\MC90043473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143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98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447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Owls can turn there heads 270 </a:t>
            </a:r>
            <a:r>
              <a:rPr lang="en-US" dirty="0" err="1" smtClean="0"/>
              <a:t>degrese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2239" y="24384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owls hunt insects, </a:t>
            </a:r>
            <a:r>
              <a:rPr lang="en-US" dirty="0" smtClean="0"/>
              <a:t>small </a:t>
            </a:r>
            <a:r>
              <a:rPr lang="en-US" dirty="0" smtClean="0"/>
              <a:t>birds &amp; other small animals </a:t>
            </a:r>
          </a:p>
        </p:txBody>
      </p:sp>
      <p:pic>
        <p:nvPicPr>
          <p:cNvPr id="3074" name="Picture 2" descr="C:\Documents and Settings\wil006\Local Settings\Temporary Internet Files\Content.IE5\0OHL0W4G\MP90043169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39" y="2221783"/>
            <a:ext cx="4976203" cy="345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153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70</TotalTime>
  <Words>70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Owls</vt:lpstr>
      <vt:lpstr>PowerPoint Presentation</vt:lpstr>
      <vt:lpstr>PowerPoint Presentation</vt:lpstr>
      <vt:lpstr>PowerPoint Presentation</vt:lpstr>
      <vt:lpstr>PowerPoint Presentation</vt:lpstr>
    </vt:vector>
  </TitlesOfParts>
  <Company>Simcoe County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Owls</dc:title>
  <dc:creator>Simcoe County District School Board</dc:creator>
  <cp:lastModifiedBy>Simcoe County District School Board</cp:lastModifiedBy>
  <cp:revision>15</cp:revision>
  <dcterms:created xsi:type="dcterms:W3CDTF">2014-06-19T18:01:14Z</dcterms:created>
  <dcterms:modified xsi:type="dcterms:W3CDTF">2014-06-23T18:01:06Z</dcterms:modified>
</cp:coreProperties>
</file>