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1992E9-DD18-41B0-BBE2-DF11A2677E38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89A77D6-A6D6-4368-A54F-393A408A61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Water_ice_clouds_hanging_above_Tharsis_PIA02653_black_background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is Mars Red?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he planet Mars">
            <a:hlinkClick r:id="rId2" tooltip="The planet Mar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Mars is red because there are  volcanoes on it.</a:t>
            </a:r>
          </a:p>
          <a:p>
            <a:r>
              <a:rPr lang="en-US" dirty="0" smtClean="0"/>
              <a:t>It looks red from a distance because the dust from rocks is moving around mars.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61982"/>
            <a:ext cx="1905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845459"/>
            <a:ext cx="2895600" cy="191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8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dust covers the whole entire planet</a:t>
            </a:r>
          </a:p>
          <a:p>
            <a:r>
              <a:rPr lang="en-US" dirty="0" smtClean="0"/>
              <a:t>The rocks on the planet sometimes break and the dust from the rocks gets carried away.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0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4572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8600"/>
            <a:ext cx="7520940" cy="44518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it is rust from the rocks staying on the planet too long  .</a:t>
            </a:r>
          </a:p>
          <a:p>
            <a:pPr marL="0" indent="0">
              <a:buNone/>
            </a:pPr>
            <a:r>
              <a:rPr lang="en-US" dirty="0" smtClean="0"/>
              <a:t>The real answer is just the rusty dust 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3505200"/>
            <a:ext cx="1180941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255915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912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5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19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5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81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Why is Mars Red?</vt:lpstr>
      <vt:lpstr> </vt:lpstr>
      <vt:lpstr>PowerPoint Presentation</vt:lpstr>
      <vt:lpstr>Mars</vt:lpstr>
      <vt:lpstr> </vt:lpstr>
      <vt:lpstr>PowerPoint Presentation</vt:lpstr>
      <vt:lpstr>PowerPoint Presentation</vt:lpstr>
      <vt:lpstr>PowerPoint Presentation</vt:lpstr>
    </vt:vector>
  </TitlesOfParts>
  <Company>Simcoe County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Mars Red?</dc:title>
  <dc:creator>Simcoe County District School Board</dc:creator>
  <cp:lastModifiedBy>Simcoe County District School Board</cp:lastModifiedBy>
  <cp:revision>10</cp:revision>
  <dcterms:created xsi:type="dcterms:W3CDTF">2014-06-24T17:47:55Z</dcterms:created>
  <dcterms:modified xsi:type="dcterms:W3CDTF">2014-06-25T15:31:34Z</dcterms:modified>
</cp:coreProperties>
</file>