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FED1-4DEE-47A7-908A-711C193C625F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2D00-B4B7-4023-86F9-94300B478D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FED1-4DEE-47A7-908A-711C193C625F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2D00-B4B7-4023-86F9-94300B478D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FED1-4DEE-47A7-908A-711C193C625F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2D00-B4B7-4023-86F9-94300B478D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FED1-4DEE-47A7-908A-711C193C625F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2D00-B4B7-4023-86F9-94300B478D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FED1-4DEE-47A7-908A-711C193C625F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2D00-B4B7-4023-86F9-94300B478D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FED1-4DEE-47A7-908A-711C193C625F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2D00-B4B7-4023-86F9-94300B478D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FED1-4DEE-47A7-908A-711C193C625F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2D00-B4B7-4023-86F9-94300B478D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FED1-4DEE-47A7-908A-711C193C625F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2D00-B4B7-4023-86F9-94300B478D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FED1-4DEE-47A7-908A-711C193C625F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2D00-B4B7-4023-86F9-94300B478D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FED1-4DEE-47A7-908A-711C193C625F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142D00-B4B7-4023-86F9-94300B478D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FED1-4DEE-47A7-908A-711C193C625F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2D00-B4B7-4023-86F9-94300B478D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109FED1-4DEE-47A7-908A-711C193C625F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6142D00-B4B7-4023-86F9-94300B478D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a/url?url=http://www.seamepost.com/south-america/discover-the-hoatzin-an-amazonian-bird-born-with-claws-on-its-wings/&amp;rct=j&amp;frm=1&amp;q=&amp;esrc=s&amp;sa=U&amp;ei=b7qpU8aEEeTu8QH9yYHADQ&amp;ved=0CBsQ9QEwAw&amp;usg=AFQjCNF4gLxjCtjm6piK11w5lE4YcrM4dQ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4800600" cy="147002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Hoatzin bird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909647" y="2680680"/>
            <a:ext cx="6511131" cy="32925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They have a blue face and red eyes brown feathers</a:t>
            </a:r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-3200400" y="57564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78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803" y="685800"/>
            <a:ext cx="7520940" cy="548640"/>
          </a:xfrm>
        </p:spPr>
        <p:txBody>
          <a:bodyPr/>
          <a:lstStyle/>
          <a:p>
            <a:r>
              <a:rPr lang="en-US" dirty="0" smtClean="0"/>
              <a:t>Interesting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hoatzin bird is 65 cm.</a:t>
            </a:r>
          </a:p>
          <a:p>
            <a:r>
              <a:rPr lang="en-US" dirty="0" smtClean="0"/>
              <a:t>It jumps to tree to tree</a:t>
            </a:r>
            <a:endParaRPr lang="en-US" dirty="0" smtClean="0"/>
          </a:p>
          <a:p>
            <a:r>
              <a:rPr lang="en-US" dirty="0" smtClean="0"/>
              <a:t>Its also know as </a:t>
            </a:r>
            <a:r>
              <a:rPr lang="en-US" dirty="0" smtClean="0"/>
              <a:t>the stink bird their babies have claws on their wings</a:t>
            </a:r>
            <a:endParaRPr lang="en-US" dirty="0" smtClean="0"/>
          </a:p>
          <a:p>
            <a:r>
              <a:rPr lang="en-US" dirty="0" smtClean="0"/>
              <a:t>They have spikes  on their head,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362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encrypted-tbn3.gstatic.com/images?q=tbn:ANd9GcR5wr-y9mZDAPjFGmMmEiXWS1y4vKkPlgTAk5OFaJyPyRGGpjJNr799oYM9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8334352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337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hoatzin birds eat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They eat flesh fruit and flowers.</a:t>
            </a:r>
          </a:p>
        </p:txBody>
      </p:sp>
    </p:spTree>
    <p:extLst>
      <p:ext uri="{BB962C8B-B14F-4D97-AF65-F5344CB8AC3E}">
        <p14:creationId xmlns:p14="http://schemas.microsoft.com/office/powerpoint/2010/main" val="3536199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48</TotalTime>
  <Words>59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Hoatzin bird</vt:lpstr>
      <vt:lpstr>Interesting facts</vt:lpstr>
      <vt:lpstr>PowerPoint Presentation</vt:lpstr>
      <vt:lpstr>What hoatzin birds eat</vt:lpstr>
    </vt:vector>
  </TitlesOfParts>
  <Company>Simcoe County District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Hoatzin bird</dc:title>
  <dc:creator>Simcoe County District School Board</dc:creator>
  <cp:lastModifiedBy>Simcoe County District School Board</cp:lastModifiedBy>
  <cp:revision>12</cp:revision>
  <dcterms:created xsi:type="dcterms:W3CDTF">2014-06-20T18:11:09Z</dcterms:created>
  <dcterms:modified xsi:type="dcterms:W3CDTF">2014-06-24T18:05:13Z</dcterms:modified>
</cp:coreProperties>
</file>