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9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C4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3CDC7-7EB2-46DB-B06F-AB04458CAA11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83D8-D960-45FF-BD85-28578F58F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238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3CDC7-7EB2-46DB-B06F-AB04458CAA11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83D8-D960-45FF-BD85-28578F58F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835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3CDC7-7EB2-46DB-B06F-AB04458CAA11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83D8-D960-45FF-BD85-28578F58F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350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3CDC7-7EB2-46DB-B06F-AB04458CAA11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83D8-D960-45FF-BD85-28578F58F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517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3CDC7-7EB2-46DB-B06F-AB04458CAA11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83D8-D960-45FF-BD85-28578F58F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78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3CDC7-7EB2-46DB-B06F-AB04458CAA11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83D8-D960-45FF-BD85-28578F58F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600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3CDC7-7EB2-46DB-B06F-AB04458CAA11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83D8-D960-45FF-BD85-28578F58F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998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3CDC7-7EB2-46DB-B06F-AB04458CAA11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83D8-D960-45FF-BD85-28578F58F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276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3CDC7-7EB2-46DB-B06F-AB04458CAA11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83D8-D960-45FF-BD85-28578F58F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333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3CDC7-7EB2-46DB-B06F-AB04458CAA11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83D8-D960-45FF-BD85-28578F58F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13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3CDC7-7EB2-46DB-B06F-AB04458CAA11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83D8-D960-45FF-BD85-28578F58F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084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3CDC7-7EB2-46DB-B06F-AB04458CAA11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483D8-D960-45FF-BD85-28578F58F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032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60490" y="2967335"/>
            <a:ext cx="68230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Why is the sky blue?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5029200" y="1842448"/>
            <a:ext cx="2736376" cy="15865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990600"/>
            <a:ext cx="2857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0574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2" name="breeze.wav"/>
          </p:stSnd>
        </p:sndAc>
      </p:transition>
    </mc:Choice>
    <mc:Fallback>
      <p:transition spd="slow">
        <p:sndAc>
          <p:stSnd>
            <p:snd r:embed="rId2" name="breez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0" y="609600"/>
            <a:ext cx="3002507" cy="369332"/>
          </a:xfrm>
          <a:prstGeom prst="rect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it is a reflection of the ocean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6615" y="1026709"/>
            <a:ext cx="3565275" cy="1996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2701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r>
              <a:rPr lang="en-US" dirty="0" smtClean="0"/>
              <a:t>Pictures of the sky if there was no atmosphere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681" y="3124200"/>
            <a:ext cx="2819400" cy="1812471"/>
          </a:xfrm>
          <a:prstGeom prst="rect">
            <a:avLst/>
          </a:prstGeom>
          <a:ln w="190500" cap="sq" cmpd="dbl">
            <a:solidFill>
              <a:srgbClr val="00B0F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5071880"/>
            <a:ext cx="2684060" cy="1786120"/>
          </a:xfrm>
          <a:prstGeom prst="rect">
            <a:avLst/>
          </a:prstGeom>
          <a:ln w="190500" cap="sq">
            <a:solidFill>
              <a:srgbClr val="00B0F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095432"/>
            <a:ext cx="2895600" cy="1804652"/>
          </a:xfrm>
          <a:prstGeom prst="rect">
            <a:avLst/>
          </a:prstGeom>
          <a:ln w="190500" cap="sq">
            <a:solidFill>
              <a:srgbClr val="00B0F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90900" y="3511855"/>
            <a:ext cx="2303060" cy="923330"/>
          </a:xfrm>
          <a:prstGeom prst="rect">
            <a:avLst/>
          </a:prstGeom>
          <a:solidFill>
            <a:srgbClr val="22C435"/>
          </a:solidFill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dirty="0" smtClean="0"/>
              <a:t>If there was no  atmosphere it would be dark day and night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322" y="1447799"/>
            <a:ext cx="2696570" cy="1804323"/>
          </a:xfrm>
          <a:prstGeom prst="rect">
            <a:avLst/>
          </a:prstGeom>
          <a:ln w="190500" cap="sq">
            <a:solidFill>
              <a:srgbClr val="00B0F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772664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dir="u"/>
        <p:sndAc>
          <p:stSnd>
            <p:snd r:embed="rId2" name="explode.wav"/>
          </p:stSnd>
        </p:sndAc>
      </p:transition>
    </mc:Choice>
    <mc:Fallback>
      <p:transition spd="slow">
        <p:fade/>
        <p:sndAc>
          <p:stSnd>
            <p:snd r:embed="rId2" name="explod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Why the sky is blue and the sun is white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1699987"/>
            <a:ext cx="6552064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The sun is made out of all </a:t>
            </a:r>
            <a:r>
              <a:rPr lang="en-US" dirty="0" smtClean="0"/>
              <a:t>the </a:t>
            </a:r>
            <a:r>
              <a:rPr lang="en-US" dirty="0" smtClean="0"/>
              <a:t>color of the rainbow but mostly </a:t>
            </a:r>
            <a:r>
              <a:rPr lang="en-US" dirty="0" smtClean="0"/>
              <a:t>blue so the sky is blue. that’s about it! That is why the sky is blue.</a:t>
            </a:r>
          </a:p>
        </p:txBody>
      </p:sp>
    </p:spTree>
    <p:extLst>
      <p:ext uri="{BB962C8B-B14F-4D97-AF65-F5344CB8AC3E}">
        <p14:creationId xmlns:p14="http://schemas.microsoft.com/office/powerpoint/2010/main" val="999541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 pattern="rectang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Words>77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Pictures of the sky if there was no atmosphere</vt:lpstr>
      <vt:lpstr>Why the sky is blue and the sun is white</vt:lpstr>
    </vt:vector>
  </TitlesOfParts>
  <Company>Simcoe County District School Board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is the sky blue?</dc:title>
  <dc:creator>Simcoe County District School Board</dc:creator>
  <cp:lastModifiedBy>Simcoe County District School Board</cp:lastModifiedBy>
  <cp:revision>25</cp:revision>
  <dcterms:created xsi:type="dcterms:W3CDTF">2014-06-23T17:44:26Z</dcterms:created>
  <dcterms:modified xsi:type="dcterms:W3CDTF">2014-06-25T18:45:36Z</dcterms:modified>
</cp:coreProperties>
</file>