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2128721-02E8-4EFF-BC43-8C5C9AA8665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84DB33E-ACA9-4EA9-8929-E65E4F60D6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a/url?url=http://www.digitaltrends.com/sports/3-d-imaging-might-prevent-pitching-injuries/&amp;rct=j&amp;frm=1&amp;q=&amp;esrc=s&amp;sa=U&amp;ei=lL2pU52IIa3b8gHnn4HoBQ&amp;ved=0CDkQ9QEwEg&amp;usg=AFQjCNFlTF5zzTBGpySy0PwebXL_jDIyYA" TargetMode="External"/><Relationship Id="rId13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image" Target="../media/image6.png"/><Relationship Id="rId2" Type="http://schemas.openxmlformats.org/officeDocument/2006/relationships/hyperlink" Target="http://www.google.ca/url?url=http://news.discovery.com/adventure/extreme-sports/baseball-pitching-tricks-120625.htm&amp;rct=j&amp;frm=1&amp;q=&amp;esrc=s&amp;sa=U&amp;ei=qG-oU8z-J8bK8wHBrYG4AQ&amp;ved=0CBkQ9QEwAg&amp;usg=AFQjCNEestrn7JJw0tNP-W9KPRf9UJ_jW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a/url?url=http://en.wikipedia.org/wiki/Brandon_Claussen&amp;rct=j&amp;frm=1&amp;q=&amp;esrc=s&amp;sa=U&amp;ei=qG-oU8z-J8bK8wHBrYG4AQ&amp;ved=0CBUQ9QEwAA&amp;usg=AFQjCNF7SSNbYOGvIwE0mVJcpW8PR3QKfQ" TargetMode="External"/><Relationship Id="rId11" Type="http://schemas.openxmlformats.org/officeDocument/2006/relationships/hyperlink" Target="http://www.google.ca/url?url=http://en.wikipedia.org/wiki/List_of_Major_League_Baseball_pitchers_with_18_strikeouts_in_one_game&amp;rct=j&amp;frm=1&amp;q=&amp;esrc=s&amp;sa=U&amp;ei=bcCpU4rZCciV8AGI34DYCQ&amp;ved=0CB0Q9QEwBDgU&amp;usg=AFQjCNF026w7KYswxbajoIyqiiOlEInc6w" TargetMode="External"/><Relationship Id="rId5" Type="http://schemas.openxmlformats.org/officeDocument/2006/relationships/image" Target="../media/image3.jpeg"/><Relationship Id="rId10" Type="http://schemas.microsoft.com/office/2007/relationships/hdphoto" Target="../media/hdphoto1.wdp"/><Relationship Id="rId4" Type="http://schemas.openxmlformats.org/officeDocument/2006/relationships/hyperlink" Target="http://www.google.ca/url?url=http://www.theulitmatepitcher.com/pitching-mechanics-lead-foot/&amp;rct=j&amp;frm=1&amp;q=&amp;esrc=s&amp;sa=U&amp;ei=qG-oU8z-J8bK8wHBrYG4AQ&amp;ved=0CBsQ9QEwAw&amp;usg=AFQjCNEPjA12OOt1QmZTafX77VXzOzDkOQ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jpeg"/><Relationship Id="rId7" Type="http://schemas.openxmlformats.org/officeDocument/2006/relationships/hyperlink" Target="http://www.google.ca/url?url=http://www.dreamstime.com/royalty-free-stock-photography-baseball-player-sliding-base-closeup-to-image30841637&amp;rct=j&amp;frm=1&amp;q=&amp;esrc=s&amp;sa=U&amp;ei=bXSoU5H_IeSw8AGcyIDYDA&amp;ved=0CCEQ9QEwBg&amp;usg=AFQjCNGqc3dF9nOG6pQAiJgNjK9p4JRYdA" TargetMode="External"/><Relationship Id="rId2" Type="http://schemas.openxmlformats.org/officeDocument/2006/relationships/hyperlink" Target="http://www.google.ca/url?url=http://articles.philly.com/2010-10-06/sports/24979511_1_glenn-s-fleisig-speed-limit&amp;rct=j&amp;frm=1&amp;q=&amp;esrc=s&amp;sa=U&amp;ei=wHOoU-euE-q78gGg74DIAg&amp;ved=0CBcQ9QEwAQ&amp;usg=AFQjCNFBPT5f8rysE-L1lg5gBRn0Uz018w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8.jpeg"/><Relationship Id="rId4" Type="http://schemas.openxmlformats.org/officeDocument/2006/relationships/hyperlink" Target="http://www.google.ca/url?url=http://www.acclaimimages.com/_gallery/_image_pages/0420-0905-2819-5213.html&amp;rct=j&amp;frm=1&amp;q=&amp;esrc=s&amp;sa=U&amp;ei=OXSoU9mIBPD98AGCmoGQAQ&amp;ved=0CB8Q9QEwBQ&amp;usg=AFQjCNF8XGvoAUBBNdkAv_UGcgzeCz6M0w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077200" cy="3505200"/>
          </a:xfrm>
        </p:spPr>
        <p:txBody>
          <a:bodyPr/>
          <a:lstStyle/>
          <a:p>
            <a:pPr algn="l"/>
            <a:r>
              <a:rPr lang="en-US" dirty="0" smtClean="0"/>
              <a:t>How did baseball pitchers throw so fast.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90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5105400"/>
            <a:ext cx="6688361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FAST   THROWS    IN     MLB.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2667000" cy="1524000"/>
          </a:xfrm>
        </p:spPr>
        <p:txBody>
          <a:bodyPr/>
          <a:lstStyle/>
          <a:p>
            <a:r>
              <a:rPr lang="en-US" dirty="0" smtClean="0"/>
              <a:t>BACK HAND</a:t>
            </a:r>
          </a:p>
          <a:p>
            <a:r>
              <a:rPr lang="en-US" dirty="0" smtClean="0"/>
              <a:t>TWIST HAND</a:t>
            </a:r>
          </a:p>
          <a:p>
            <a:r>
              <a:rPr lang="en-US" dirty="0" smtClean="0"/>
              <a:t>OVER HAND</a:t>
            </a:r>
          </a:p>
        </p:txBody>
      </p:sp>
      <p:pic>
        <p:nvPicPr>
          <p:cNvPr id="1026" name="Picture 2" descr="https://encrypted-tbn3.gstatic.com/images?q=tbn:ANd9GcSp-p3zQt6iN3Vi9XOHPMy_E3C40eMCfI9FVZrch3OWuWrSvdLGT-d_T4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537" y="-2884"/>
            <a:ext cx="3082477" cy="24876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https://encrypted-tbn3.gstatic.com/images?q=tbn:ANd9GcSUVE51cn-FS3tpnJO5qUv8r-qSzE7nCeEBKBa7ye9FhPD5vAfy_u3uY5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562"/>
            <a:ext cx="2446863" cy="2971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static.com/images?q=tbn:ANd9GcTb79G_yHIXOkyvIdn01Xzx2BEQmSqK2lgnI1c9C43OfJHMXkFvFTAbq0o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370" y="3200401"/>
            <a:ext cx="3981915" cy="1905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encrypted-tbn2.gstatic.com/images?q=tbn:ANd9GcTWhgEUpfd9DKKTPpjA2yTL0P3U-SD5g_Oj-yQZiDYnRnJdZxH8RQJpFhmH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800"/>
            <a:ext cx="3853770" cy="256918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6" name="Picture 6" descr="https://encrypted-tbn3.gstatic.com/images?q=tbn:ANd9GcQ3KJQo-aPTCgICMvhl3eQMcFpuufT18RyTqxD5hLKer_sEJAMAGGCJF98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889548"/>
            <a:ext cx="21145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1295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3962400" cy="1600200"/>
          </a:xfrm>
        </p:spPr>
        <p:txBody>
          <a:bodyPr/>
          <a:lstStyle/>
          <a:p>
            <a:r>
              <a:rPr lang="en-US" dirty="0" smtClean="0"/>
              <a:t>CHANGE     UP.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565" y="1600200"/>
            <a:ext cx="2127897" cy="1828800"/>
          </a:xfrm>
        </p:spPr>
        <p:txBody>
          <a:bodyPr/>
          <a:lstStyle/>
          <a:p>
            <a:r>
              <a:rPr lang="en-US" dirty="0" smtClean="0"/>
              <a:t>SLIDER</a:t>
            </a:r>
          </a:p>
          <a:p>
            <a:r>
              <a:rPr lang="en-US" dirty="0" smtClean="0"/>
              <a:t>FAST BALL</a:t>
            </a:r>
          </a:p>
        </p:txBody>
      </p:sp>
      <p:pic>
        <p:nvPicPr>
          <p:cNvPr id="1026" name="Picture 2" descr="https://encrypted-tbn0.gstatic.com/images?q=tbn:ANd9GcS5Hydq1yJtPucbcJnxRp5jwSnrSUmgUWZAm8-ESDYSPpar5Rv0o3T-5p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"/>
            <a:ext cx="3010277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TLLynMl4t8cxk4cj1-SNxI4TK-rmV4tIHCxa5tnxmvWWQhxoNkd7ySpUf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604" y="152400"/>
            <a:ext cx="3085723" cy="20571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QvU-8yK9ivJXG0QBJqwZPNQNcsgujD2b3JW3feWtJa9KcOF1oWoyilbgo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760" y="2209549"/>
            <a:ext cx="3077428" cy="2057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81932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29200"/>
            <a:ext cx="6781800" cy="1143000"/>
          </a:xfrm>
        </p:spPr>
        <p:txBody>
          <a:bodyPr/>
          <a:lstStyle/>
          <a:p>
            <a:r>
              <a:rPr lang="en-US" dirty="0" smtClean="0"/>
              <a:t>ENERGY  IN  PITCHERS.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BASSBALL PITCHERS NEED ENOUGH HEALTHY FOOD TO THROUGH FAST IN BASEBALL.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78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OF BASEBALL.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66294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BASEBALL PITCHERS NEED LOTS OF PRACTICE TO THROW FAST IN MLB.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9659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958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Width  </a:t>
            </a:r>
            <a:r>
              <a:rPr lang="en-US" dirty="0" smtClean="0"/>
              <a:t>TO THROW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IN BASEBALL YOU NEED TO BE 1 2 INCHES TO THROW THE BALL.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09268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95800"/>
            <a:ext cx="6781800" cy="1600200"/>
          </a:xfrm>
        </p:spPr>
        <p:txBody>
          <a:bodyPr/>
          <a:lstStyle/>
          <a:p>
            <a:r>
              <a:rPr lang="en-US" dirty="0" smtClean="0"/>
              <a:t>BASEBALL STANS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IN BASEBALL PITCHERS NEED TO DO A BACK STANS.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8767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THE END OF THIS  </a:t>
            </a:r>
            <a:r>
              <a:rPr lang="en-US" dirty="0" err="1" smtClean="0"/>
              <a:t>pptx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232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139</TotalTime>
  <Words>95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How did baseball pitchers throw so fast.</vt:lpstr>
      <vt:lpstr>FAST   THROWS    IN     MLB.</vt:lpstr>
      <vt:lpstr>CHANGE     UP.</vt:lpstr>
      <vt:lpstr>ENERGY  IN  PITCHERS.</vt:lpstr>
      <vt:lpstr>PRACTICE OF BASEBALL.</vt:lpstr>
      <vt:lpstr>Width  TO THROW  </vt:lpstr>
      <vt:lpstr>BASEBALL STANS</vt:lpstr>
      <vt:lpstr>THE END</vt:lpstr>
    </vt:vector>
  </TitlesOfParts>
  <Company>Simcoe County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baseball pitchers throw so fast.</dc:title>
  <dc:creator>Simcoe County District School Board</dc:creator>
  <cp:lastModifiedBy>Simcoe County District School Board</cp:lastModifiedBy>
  <cp:revision>25</cp:revision>
  <dcterms:created xsi:type="dcterms:W3CDTF">2014-06-20T18:23:37Z</dcterms:created>
  <dcterms:modified xsi:type="dcterms:W3CDTF">2014-06-25T18:44:27Z</dcterms:modified>
</cp:coreProperties>
</file>