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DBCF-693D-4E47-A031-3B4C5AE7B9F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0633-927E-478A-A3E2-FFA5336C07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DBCF-693D-4E47-A031-3B4C5AE7B9F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0633-927E-478A-A3E2-FFA5336C0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DBCF-693D-4E47-A031-3B4C5AE7B9F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0633-927E-478A-A3E2-FFA5336C0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DBCF-693D-4E47-A031-3B4C5AE7B9F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0633-927E-478A-A3E2-FFA5336C0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DBCF-693D-4E47-A031-3B4C5AE7B9F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B240633-927E-478A-A3E2-FFA5336C07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DBCF-693D-4E47-A031-3B4C5AE7B9F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0633-927E-478A-A3E2-FFA5336C0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DBCF-693D-4E47-A031-3B4C5AE7B9F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0633-927E-478A-A3E2-FFA5336C0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DBCF-693D-4E47-A031-3B4C5AE7B9F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0633-927E-478A-A3E2-FFA5336C0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DBCF-693D-4E47-A031-3B4C5AE7B9F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0633-927E-478A-A3E2-FFA5336C0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DBCF-693D-4E47-A031-3B4C5AE7B9F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0633-927E-478A-A3E2-FFA5336C0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DBCF-693D-4E47-A031-3B4C5AE7B9F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0633-927E-478A-A3E2-FFA5336C0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47DBCF-693D-4E47-A031-3B4C5AE7B9FE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240633-927E-478A-A3E2-FFA5336C077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people hit the ball so far in baseball.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785" y="3754170"/>
            <a:ext cx="10763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-Point Star 3"/>
          <p:cNvSpPr/>
          <p:nvPr/>
        </p:nvSpPr>
        <p:spPr>
          <a:xfrm>
            <a:off x="3505200" y="381000"/>
            <a:ext cx="1828800" cy="1447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81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ball has a smooth hit.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0"/>
            <a:ext cx="3429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6705600" y="3733800"/>
            <a:ext cx="990600" cy="1524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38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hit the ball hard enough it could </a:t>
            </a:r>
            <a:r>
              <a:rPr lang="en-US" dirty="0" err="1" smtClean="0"/>
              <a:t>braek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9" y="2446152"/>
            <a:ext cx="3733801" cy="276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xplosion 2 3"/>
          <p:cNvSpPr/>
          <p:nvPr/>
        </p:nvSpPr>
        <p:spPr>
          <a:xfrm>
            <a:off x="6705600" y="2590800"/>
            <a:ext cx="1295400" cy="17526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n 4"/>
          <p:cNvSpPr/>
          <p:nvPr/>
        </p:nvSpPr>
        <p:spPr>
          <a:xfrm flipV="1">
            <a:off x="609599" y="2796539"/>
            <a:ext cx="1752600" cy="1341119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2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ball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Rotation=8 speed=88</a:t>
            </a:r>
            <a:endParaRPr lang="en-US" dirty="0"/>
          </a:p>
        </p:txBody>
      </p:sp>
      <p:sp>
        <p:nvSpPr>
          <p:cNvPr id="4" name="Lightning Bolt 3"/>
          <p:cNvSpPr/>
          <p:nvPr/>
        </p:nvSpPr>
        <p:spPr>
          <a:xfrm>
            <a:off x="609600" y="533400"/>
            <a:ext cx="213360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ightning Bolt 4"/>
          <p:cNvSpPr/>
          <p:nvPr/>
        </p:nvSpPr>
        <p:spPr>
          <a:xfrm flipH="1">
            <a:off x="7239000" y="0"/>
            <a:ext cx="1371600" cy="14478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3352800" y="3124200"/>
            <a:ext cx="1905000" cy="1981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68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33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How do people hit the ball so far in baseball.</vt:lpstr>
      <vt:lpstr>Fast ball has a smooth hit. </vt:lpstr>
      <vt:lpstr>If you hit the ball hard enough it could braek.</vt:lpstr>
      <vt:lpstr>Fast ball </vt:lpstr>
    </vt:vector>
  </TitlesOfParts>
  <Company>Simcoe County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people hit the ball so fa</dc:title>
  <dc:creator>Simcoe County District School Board</dc:creator>
  <cp:lastModifiedBy>Simcoe County District School Board</cp:lastModifiedBy>
  <cp:revision>9</cp:revision>
  <dcterms:created xsi:type="dcterms:W3CDTF">2014-06-24T17:50:00Z</dcterms:created>
  <dcterms:modified xsi:type="dcterms:W3CDTF">2014-06-24T18:33:27Z</dcterms:modified>
</cp:coreProperties>
</file>