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A9F415-3C6E-460B-B657-A7FB1ADBB252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09" autoAdjust="0"/>
  </p:normalViewPr>
  <p:slideViewPr>
    <p:cSldViewPr>
      <p:cViewPr varScale="1">
        <p:scale>
          <a:sx n="71" d="100"/>
          <a:sy n="71" d="100"/>
        </p:scale>
        <p:origin x="-4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7C5F7-62B3-48BF-93BC-28C5587452D2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F794A-9EBC-428B-9C36-FF530CDFE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F794A-9EBC-428B-9C36-FF530CDFE0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9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7A2E9A-B23F-43DF-810C-EA459DCB55B0}" type="datetimeFigureOut">
              <a:rPr lang="en-US" smtClean="0"/>
              <a:t>12/18/2013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BB2F1F8-3D9E-400E-816A-C548C1F19B4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Dinosaurs Before Dark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by Mary Pope Osborne     </a:t>
            </a:r>
          </a:p>
          <a:p>
            <a:endParaRPr lang="en-US" dirty="0" smtClean="0"/>
          </a:p>
        </p:txBody>
      </p:sp>
      <p:pic>
        <p:nvPicPr>
          <p:cNvPr id="1028" name="Picture 4" descr="http://mthclassroomadventures.org/images/booksFull/MTH_01_DinosBeforeDa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05225"/>
            <a:ext cx="1846136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rspragues2ndgrade.org/resources/thumbnailCAO93A71%20magic%20treehou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481947"/>
            <a:ext cx="1842211" cy="1609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encrypted-tbn1.gstatic.com/images?q=tbn:ANd9GcSGFe0BPjFlO4AF2xLQyInMloBxZWenW15ZEEOHqX-zc3Ir2yR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216" y="5237347"/>
            <a:ext cx="1295400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There are two amazing characters (humans) in this book . Jack is eight and a half . He has brown hair with glass’ . Jack liked to read . He liked real things. Unlike his seven year old sister Annie. She has blonde hair put in pony tails and likes to pretend . Of coarse there are dinosaurs  or it would not be called Dinosaurs Before Dark 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                Characters   </a:t>
            </a:r>
            <a:endParaRPr lang="en-US" dirty="0"/>
          </a:p>
        </p:txBody>
      </p:sp>
      <p:pic>
        <p:nvPicPr>
          <p:cNvPr id="2" name="Picture 2" descr="http://www.moreheadplanetarium.org/whenindome/wp-content/uploads/2009/04/treehouse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495800"/>
            <a:ext cx="4114800" cy="233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30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One day Jack and his sister Annie find a tree house filled with books . Before they know what is happening the tree house whisks them away to the time of the dinosaurs . Can they get home before dark or will they be a midnight snack 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The Tree House Doing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3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all starts in Frog Creek Woods where Jack and Annie found the tree house .Then they end up traveling to the time of the dinosaurs . When they got there they walk up a gigantic grassy hill and down to a earthy nesting site . The nesting site was filled with mother dinosaurs and there baby’s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It Is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3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Personally my favourite</a:t>
            </a:r>
            <a:r>
              <a:rPr lang="en-US" dirty="0"/>
              <a:t> </a:t>
            </a:r>
            <a:r>
              <a:rPr lang="en-US" dirty="0" smtClean="0"/>
              <a:t>part was when the Jack was running away from a terrible meat eating tyrannosaurus rex ! I was really wondering if he was going to be the dinosaurs dinner 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Favourite Part .</a:t>
            </a:r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7620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7696200" y="6096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encrypted-tbn0.gstatic.com/images?q=tbn:ANd9GcQG2wEgXOQtad72W2Tg9UqjxRvkgqj5DzoXRCCyir-AuZD8pi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810001"/>
            <a:ext cx="4191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61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2247900"/>
            <a:ext cx="7747000" cy="38782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       This book is mostly an adventures fairy tale but                    there are a little bit of information about dinosaurs . If you like magic , adventures , chapter books and     dinosaurs I would recommend this book to you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9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!</a:t>
            </a:r>
            <a:endParaRPr lang="en-US" dirty="0"/>
          </a:p>
        </p:txBody>
      </p:sp>
      <p:pic>
        <p:nvPicPr>
          <p:cNvPr id="1026" name="Picture 2" descr="https://encrypted-tbn0.gstatic.com/images?q=tbn:ANd9GcR6C-18JfCftwl-XgSKpeJBLkWXJ8umZQZoKlBqnuFVB5XicGGCd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36576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1.gstatic.com/images?q=tbn:ANd9GcS2GXbeeDfc6jAW4Vj34sZftxw5Gx3ddUYrcFfxXr3IgheUX3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75111"/>
            <a:ext cx="3276600" cy="306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6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283</Words>
  <Application>Microsoft Office PowerPoint</Application>
  <PresentationFormat>On-screen Show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Dinosaurs Before Dark</vt:lpstr>
      <vt:lpstr>                Characters   </vt:lpstr>
      <vt:lpstr>What Is The Tree House Doing Here?</vt:lpstr>
      <vt:lpstr>Where It Is .</vt:lpstr>
      <vt:lpstr>Favourite Part .</vt:lpstr>
      <vt:lpstr>Recommendation .</vt:lpstr>
      <vt:lpstr>THE END !</vt:lpstr>
    </vt:vector>
  </TitlesOfParts>
  <Company>Simcoe County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Poppins</dc:title>
  <dc:creator>Simcoe County District School Board</dc:creator>
  <cp:lastModifiedBy>Simcoe County District School Board</cp:lastModifiedBy>
  <cp:revision>30</cp:revision>
  <dcterms:created xsi:type="dcterms:W3CDTF">2013-12-04T14:01:15Z</dcterms:created>
  <dcterms:modified xsi:type="dcterms:W3CDTF">2013-12-18T17:27:33Z</dcterms:modified>
</cp:coreProperties>
</file>