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6A9EC22-1CF2-4876-82E6-48C20E78F90B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32D-AE3D-4D1F-8353-B590E0645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EC22-1CF2-4876-82E6-48C20E78F90B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32D-AE3D-4D1F-8353-B590E0645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EC22-1CF2-4876-82E6-48C20E78F90B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32D-AE3D-4D1F-8353-B590E0645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EC22-1CF2-4876-82E6-48C20E78F90B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32D-AE3D-4D1F-8353-B590E064536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EC22-1CF2-4876-82E6-48C20E78F90B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32D-AE3D-4D1F-8353-B590E064536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EC22-1CF2-4876-82E6-48C20E78F90B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32D-AE3D-4D1F-8353-B590E064536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EC22-1CF2-4876-82E6-48C20E78F90B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32D-AE3D-4D1F-8353-B590E0645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EC22-1CF2-4876-82E6-48C20E78F90B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32D-AE3D-4D1F-8353-B590E064536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EC22-1CF2-4876-82E6-48C20E78F90B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32D-AE3D-4D1F-8353-B590E0645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EC22-1CF2-4876-82E6-48C20E78F90B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32D-AE3D-4D1F-8353-B590E06453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EC22-1CF2-4876-82E6-48C20E78F90B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232D-AE3D-4D1F-8353-B590E0645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6A9EC22-1CF2-4876-82E6-48C20E78F90B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A58232D-AE3D-4D1F-8353-B590E06453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Vampire trouble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 Marcia Thornton jones  and Debbie </a:t>
            </a:r>
            <a:r>
              <a:rPr lang="en-US" dirty="0" err="1" smtClean="0"/>
              <a:t>dadey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Kilmer       Jane         ben       Annie       Madame </a:t>
            </a:r>
            <a:r>
              <a:rPr lang="en-US" dirty="0" err="1" smtClean="0"/>
              <a:t>hantley</a:t>
            </a:r>
            <a:r>
              <a:rPr lang="en-US" dirty="0" smtClean="0"/>
              <a:t>.                    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d202m5krfqbpi5.cloudfront.net/books/1170519002l/58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385" y="3200400"/>
            <a:ext cx="1689571" cy="23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 favorite part was when there friend was  marching down the streets with a sign that said go home vampires.   Jane  ben and Annie didn’t like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3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recommendation.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recommend this book to </a:t>
            </a:r>
            <a:r>
              <a:rPr lang="en-US" dirty="0" smtClean="0"/>
              <a:t>you if you like monsters mysteries and adventures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About the book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This book is about three kids named  Jane Ben and Annie where who find out that there is a new kid named </a:t>
            </a:r>
            <a:r>
              <a:rPr lang="en-US" sz="3600" dirty="0" err="1" smtClean="0"/>
              <a:t>kilmer</a:t>
            </a:r>
            <a:r>
              <a:rPr lang="en-US" sz="3600" dirty="0" smtClean="0"/>
              <a:t> the three kids think he is a monster.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171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The End</a:t>
            </a:r>
            <a:endParaRPr lang="en-US" sz="6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By </a:t>
            </a:r>
            <a:r>
              <a:rPr lang="en-US" sz="5400" dirty="0" err="1" smtClean="0"/>
              <a:t>Elissa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9096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125</TotalTime>
  <Words>103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Vampire trouble</vt:lpstr>
      <vt:lpstr>characters</vt:lpstr>
      <vt:lpstr>favorite</vt:lpstr>
      <vt:lpstr> recommendation.</vt:lpstr>
      <vt:lpstr>About the book</vt:lpstr>
      <vt:lpstr>The End</vt:lpstr>
    </vt:vector>
  </TitlesOfParts>
  <Company>Simcoe County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Simcoe County District School Board</dc:creator>
  <cp:lastModifiedBy>Simcoe County District School Board</cp:lastModifiedBy>
  <cp:revision>21</cp:revision>
  <dcterms:created xsi:type="dcterms:W3CDTF">2014-01-22T14:16:53Z</dcterms:created>
  <dcterms:modified xsi:type="dcterms:W3CDTF">2014-06-26T14:06:35Z</dcterms:modified>
</cp:coreProperties>
</file>