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7" r:id="rId3"/>
    <p:sldId id="261" r:id="rId4"/>
    <p:sldId id="260"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10253F-F64E-4D1F-BEBE-2B458A5F3CD3}" type="datetimeFigureOut">
              <a:rPr lang="en-US" smtClean="0"/>
              <a:t>6/26/2014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C6C80EE-B399-4603-B72E-A83FDEFBCC3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10253F-F64E-4D1F-BEBE-2B458A5F3CD3}" type="datetimeFigureOut">
              <a:rPr lang="en-US" smtClean="0"/>
              <a:t>6/26/2014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6C80EE-B399-4603-B72E-A83FDEFBCC3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10253F-F64E-4D1F-BEBE-2B458A5F3CD3}" type="datetimeFigureOut">
              <a:rPr lang="en-US" smtClean="0"/>
              <a:t>6/26/2014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6C80EE-B399-4603-B72E-A83FDEFBCC3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10253F-F64E-4D1F-BEBE-2B458A5F3CD3}" type="datetimeFigureOut">
              <a:rPr lang="en-US" smtClean="0"/>
              <a:t>6/26/2014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6C80EE-B399-4603-B72E-A83FDEFBCC3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10253F-F64E-4D1F-BEBE-2B458A5F3CD3}" type="datetimeFigureOut">
              <a:rPr lang="en-US" smtClean="0"/>
              <a:t>6/26/2014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6C80EE-B399-4603-B72E-A83FDEFBCC3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10253F-F64E-4D1F-BEBE-2B458A5F3CD3}" type="datetimeFigureOut">
              <a:rPr lang="en-US" smtClean="0"/>
              <a:t>6/26/2014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6C80EE-B399-4603-B72E-A83FDEFBCC3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10253F-F64E-4D1F-BEBE-2B458A5F3CD3}" type="datetimeFigureOut">
              <a:rPr lang="en-US" smtClean="0"/>
              <a:t>6/26/2014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6C80EE-B399-4603-B72E-A83FDEFBCC3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10253F-F64E-4D1F-BEBE-2B458A5F3CD3}" type="datetimeFigureOut">
              <a:rPr lang="en-US" smtClean="0"/>
              <a:t>6/26/2014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6C80EE-B399-4603-B72E-A83FDEFBCC3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0253F-F64E-4D1F-BEBE-2B458A5F3CD3}" type="datetimeFigureOut">
              <a:rPr lang="en-US" smtClean="0"/>
              <a:t>6/26/2014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6C80EE-B399-4603-B72E-A83FDEFBCC3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10253F-F64E-4D1F-BEBE-2B458A5F3CD3}" type="datetimeFigureOut">
              <a:rPr lang="en-US" smtClean="0"/>
              <a:t>6/26/2014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6C80EE-B399-4603-B72E-A83FDEFBCC3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10253F-F64E-4D1F-BEBE-2B458A5F3CD3}" type="datetimeFigureOut">
              <a:rPr lang="en-US" smtClean="0"/>
              <a:t>6/26/2014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C6C80EE-B399-4603-B72E-A83FDEFBCC39}"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10253F-F64E-4D1F-BEBE-2B458A5F3CD3}" type="datetimeFigureOut">
              <a:rPr lang="en-US" smtClean="0"/>
              <a:t>6/26/2014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6C80EE-B399-4603-B72E-A83FDEFBCC39}"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724" y="2286000"/>
            <a:ext cx="7175351" cy="1793167"/>
          </a:xfrm>
          <a:solidFill>
            <a:schemeClr val="accent3">
              <a:lumMod val="60000"/>
              <a:lumOff val="40000"/>
            </a:schemeClr>
          </a:solidFill>
        </p:spPr>
        <p:style>
          <a:lnRef idx="3">
            <a:schemeClr val="lt1"/>
          </a:lnRef>
          <a:fillRef idx="1003">
            <a:schemeClr val="dk2"/>
          </a:fillRef>
          <a:effectRef idx="1">
            <a:schemeClr val="dk1"/>
          </a:effectRef>
          <a:fontRef idx="minor">
            <a:schemeClr val="lt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The phantom of the subway</a:t>
            </a:r>
            <a:endPar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Subtitle 2"/>
          <p:cNvSpPr>
            <a:spLocks noGrp="1"/>
          </p:cNvSpPr>
          <p:nvPr>
            <p:ph type="subTitle" idx="1"/>
          </p:nvPr>
        </p:nvSpPr>
        <p:spPr>
          <a:xfrm>
            <a:off x="2590800" y="4191000"/>
            <a:ext cx="3299478" cy="385716"/>
          </a:xfrm>
        </p:spPr>
        <p:style>
          <a:lnRef idx="0">
            <a:schemeClr val="accent3"/>
          </a:lnRef>
          <a:fillRef idx="3">
            <a:schemeClr val="accent3"/>
          </a:fillRef>
          <a:effectRef idx="3">
            <a:schemeClr val="accent3"/>
          </a:effectRef>
          <a:fontRef idx="minor">
            <a:schemeClr val="lt1"/>
          </a:fontRef>
        </p:style>
        <p:txBody>
          <a:bodyPr>
            <a:normAutofit fontScale="92500" lnSpcReduction="20000"/>
          </a:bodyPr>
          <a:lstStyle/>
          <a:p>
            <a:r>
              <a:rPr lang="en-US" dirty="0" smtClean="0"/>
              <a:t>Geronimo stilton</a:t>
            </a:r>
            <a:endParaRPr lang="en-US" dirty="0"/>
          </a:p>
        </p:txBody>
      </p:sp>
      <p:pic>
        <p:nvPicPr>
          <p:cNvPr id="1026" name="Picture 2" descr="http://isbn.abebooks.com/mz/25/43/04396616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191000"/>
            <a:ext cx="1657350" cy="241935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191001"/>
            <a:ext cx="1657350"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2590800" y="228600"/>
            <a:ext cx="3505200" cy="2185035"/>
          </a:xfrm>
          <a:prstGeom prst="rect">
            <a:avLst/>
          </a:prstGeom>
          <a:ln/>
          <a:extLst/>
        </p:spPr>
        <p:style>
          <a:lnRef idx="3">
            <a:schemeClr val="lt1"/>
          </a:lnRef>
          <a:fillRef idx="1">
            <a:schemeClr val="accent2"/>
          </a:fillRef>
          <a:effectRef idx="1">
            <a:schemeClr val="accent2"/>
          </a:effectRef>
          <a:fontRef idx="minor">
            <a:schemeClr val="lt1"/>
          </a:fontRef>
        </p:style>
      </p:pic>
    </p:spTree>
    <p:extLst>
      <p:ext uri="{BB962C8B-B14F-4D97-AF65-F5344CB8AC3E}">
        <p14:creationId xmlns:p14="http://schemas.microsoft.com/office/powerpoint/2010/main" val="2158852027"/>
      </p:ext>
    </p:extLst>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heel(1)">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heel(1)">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fade">
                                      <p:cBhvr>
                                        <p:cTn id="24" dur="500"/>
                                        <p:tgtEl>
                                          <p:spTgt spid="102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27"/>
                                        </p:tgtEl>
                                        <p:attrNameLst>
                                          <p:attrName>style.visibility</p:attrName>
                                        </p:attrNameLst>
                                      </p:cBhvr>
                                      <p:to>
                                        <p:strVal val="visible"/>
                                      </p:to>
                                    </p:set>
                                    <p:animEffect transition="in" filter="fade">
                                      <p:cBhvr>
                                        <p:cTn id="29" dur="500"/>
                                        <p:tgtEl>
                                          <p:spTgt spid="102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barn(inVertical)">
                                      <p:cBhvr>
                                        <p:cTn id="34"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024744" cy="1143000"/>
          </a:xfrm>
        </p:spPr>
        <p:style>
          <a:lnRef idx="0">
            <a:schemeClr val="accent3"/>
          </a:lnRef>
          <a:fillRef idx="1002">
            <a:schemeClr val="dk2"/>
          </a:fillRef>
          <a:effectRef idx="3">
            <a:schemeClr val="accent3"/>
          </a:effectRef>
          <a:fontRef idx="minor">
            <a:schemeClr val="lt1"/>
          </a:fontRef>
        </p:style>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Characters  </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609600" y="1905000"/>
            <a:ext cx="7989058" cy="3689877"/>
          </a:xfrm>
        </p:spPr>
        <p:style>
          <a:lnRef idx="3">
            <a:schemeClr val="lt1"/>
          </a:lnRef>
          <a:fillRef idx="1">
            <a:schemeClr val="accent1"/>
          </a:fillRef>
          <a:effectRef idx="1">
            <a:schemeClr val="accent1"/>
          </a:effectRef>
          <a:fontRef idx="minor">
            <a:schemeClr val="lt1"/>
          </a:fontRef>
        </p:style>
        <p:txBody>
          <a:bodyPr/>
          <a:lstStyle/>
          <a:p>
            <a:endParaRPr lang="en-US" dirty="0" smtClean="0"/>
          </a:p>
          <a:p>
            <a:endParaRPr lang="en-US" dirty="0"/>
          </a:p>
          <a:p>
            <a:endParaRPr lang="en-US" dirty="0" smtClean="0"/>
          </a:p>
          <a:p>
            <a:endParaRPr lang="en-US" dirty="0"/>
          </a:p>
          <a:p>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94466"/>
            <a:ext cx="24384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432566"/>
            <a:ext cx="15240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5054" y="2508766"/>
            <a:ext cx="22860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429000" y="4343400"/>
            <a:ext cx="1524000"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Thea stilton</a:t>
            </a:r>
            <a:endParaRPr lang="en-US" dirty="0"/>
          </a:p>
        </p:txBody>
      </p:sp>
      <p:sp>
        <p:nvSpPr>
          <p:cNvPr id="6" name="TextBox 5"/>
          <p:cNvSpPr txBox="1"/>
          <p:nvPr/>
        </p:nvSpPr>
        <p:spPr>
          <a:xfrm>
            <a:off x="5717275" y="4355910"/>
            <a:ext cx="1447800" cy="369332"/>
          </a:xfrm>
          <a:prstGeom prst="rect">
            <a:avLst/>
          </a:prstGeom>
        </p:spPr>
        <p:style>
          <a:lnRef idx="0">
            <a:schemeClr val="accent3"/>
          </a:lnRef>
          <a:fillRef idx="1002">
            <a:schemeClr val="lt2"/>
          </a:fillRef>
          <a:effectRef idx="3">
            <a:schemeClr val="accent3"/>
          </a:effectRef>
          <a:fontRef idx="minor">
            <a:schemeClr val="lt1"/>
          </a:fontRef>
        </p:style>
        <p:txBody>
          <a:bodyPr wrap="square" rtlCol="0">
            <a:spAutoFit/>
          </a:bodyPr>
          <a:lstStyle/>
          <a:p>
            <a:r>
              <a:rPr lang="en-US" dirty="0" smtClean="0"/>
              <a:t>Trap stilton</a:t>
            </a:r>
          </a:p>
        </p:txBody>
      </p:sp>
      <p:sp>
        <p:nvSpPr>
          <p:cNvPr id="4" name="TextBox 3"/>
          <p:cNvSpPr txBox="1"/>
          <p:nvPr/>
        </p:nvSpPr>
        <p:spPr>
          <a:xfrm>
            <a:off x="838200" y="4343400"/>
            <a:ext cx="22860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dirty="0" smtClean="0"/>
              <a:t> Geronimo Stilton</a:t>
            </a:r>
          </a:p>
        </p:txBody>
      </p:sp>
    </p:spTree>
    <p:extLst>
      <p:ext uri="{BB962C8B-B14F-4D97-AF65-F5344CB8AC3E}">
        <p14:creationId xmlns:p14="http://schemas.microsoft.com/office/powerpoint/2010/main" val="3392435673"/>
      </p:ext>
    </p:extLst>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9600" y="152400"/>
            <a:ext cx="7772400" cy="1470025"/>
          </a:xfrm>
        </p:spPr>
        <p:txBody>
          <a:bodyPr>
            <a:normAutofit fontScale="90000"/>
          </a:bodyPr>
          <a:lstStyle/>
          <a:p>
            <a:r>
              <a:rPr lang="en-US" dirty="0" smtClean="0"/>
              <a:t>About the phantom of the subway</a:t>
            </a:r>
            <a:endParaRPr lang="en-US" dirty="0"/>
          </a:p>
        </p:txBody>
      </p:sp>
      <p:sp>
        <p:nvSpPr>
          <p:cNvPr id="2" name="Subtitle 1"/>
          <p:cNvSpPr>
            <a:spLocks noGrp="1"/>
          </p:cNvSpPr>
          <p:nvPr>
            <p:ph type="subTitle" idx="1"/>
          </p:nvPr>
        </p:nvSpPr>
        <p:spPr>
          <a:xfrm>
            <a:off x="1295400" y="1828800"/>
            <a:ext cx="6400800" cy="1752600"/>
          </a:xfrm>
        </p:spPr>
        <p:style>
          <a:lnRef idx="1">
            <a:schemeClr val="dk1"/>
          </a:lnRef>
          <a:fillRef idx="1003">
            <a:schemeClr val="dk1"/>
          </a:fillRef>
          <a:effectRef idx="2">
            <a:schemeClr val="dk1"/>
          </a:effectRef>
          <a:fontRef idx="minor">
            <a:schemeClr val="lt1"/>
          </a:fontRef>
        </p:style>
        <p:txBody>
          <a:bodyPr>
            <a:normAutofit fontScale="92500" lnSpcReduction="1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phantom cat has been haunting the subways and Geronimo and his friends are trying to find out so they can put it in the news before sally his arch enemy that also runs a newspaper place too.</a:t>
            </a:r>
          </a:p>
          <a:p>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4024953"/>
            <a:ext cx="1598209" cy="2324668"/>
          </a:xfrm>
          <a:prstGeom prst="rect">
            <a:avLst/>
          </a:prstGeom>
          <a:solidFill>
            <a:srgbClr val="000000">
              <a:shade val="95000"/>
            </a:srgbClr>
          </a:solidFill>
          <a:ln w="444500" cap="sq">
            <a:solidFill>
              <a:schemeClr val="bg2">
                <a:lumMod val="60000"/>
                <a:lumOff val="40000"/>
              </a:schemeClr>
            </a:solidFill>
            <a:miter lim="800000"/>
          </a:ln>
          <a:effectLst>
            <a:outerShdw blurRad="254000" dist="190500" dir="2700000" sy="90000" algn="b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9363312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circle(in)">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anim calcmode="lin" valueType="num">
                                      <p:cBhvr>
                                        <p:cTn id="18" dur="2000" fill="hold"/>
                                        <p:tgtEl>
                                          <p:spTgt spid="3"/>
                                        </p:tgtEl>
                                        <p:attrNameLst>
                                          <p:attrName>ppt_w</p:attrName>
                                        </p:attrNameLst>
                                      </p:cBhvr>
                                      <p:tavLst>
                                        <p:tav tm="0" fmla="#ppt_w*sin(2.5*pi*$)">
                                          <p:val>
                                            <p:fltVal val="0"/>
                                          </p:val>
                                        </p:tav>
                                        <p:tav tm="100000">
                                          <p:val>
                                            <p:fltVal val="1"/>
                                          </p:val>
                                        </p:tav>
                                      </p:tavLst>
                                    </p:anim>
                                    <p:anim calcmode="lin" valueType="num">
                                      <p:cBhvr>
                                        <p:cTn id="1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7924800" cy="646331"/>
          </a:xfrm>
          <a:prstGeom prst="rect">
            <a:avLst/>
          </a:prstGeom>
          <a:noFill/>
        </p:spPr>
        <p:txBody>
          <a:bodyPr wrap="square" rtlCol="0">
            <a:spAutoFit/>
          </a:bodyPr>
          <a:lstStyle/>
          <a:p>
            <a:endParaRPr lang="en-US" dirty="0"/>
          </a:p>
          <a:p>
            <a:endParaRPr lang="en-US" dirty="0"/>
          </a:p>
        </p:txBody>
      </p:sp>
      <p:sp>
        <p:nvSpPr>
          <p:cNvPr id="3" name="Rectangle 2"/>
          <p:cNvSpPr/>
          <p:nvPr/>
        </p:nvSpPr>
        <p:spPr>
          <a:xfrm>
            <a:off x="2022208" y="547300"/>
            <a:ext cx="4947188"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dirty="0" smtClean="0">
                <a:ln/>
                <a:solidFill>
                  <a:schemeClr val="accent3"/>
                </a:solidFill>
              </a:rPr>
              <a:t>Recommendation</a:t>
            </a:r>
          </a:p>
        </p:txBody>
      </p:sp>
      <p:sp>
        <p:nvSpPr>
          <p:cNvPr id="4" name="TextBox 3"/>
          <p:cNvSpPr txBox="1"/>
          <p:nvPr/>
        </p:nvSpPr>
        <p:spPr>
          <a:xfrm>
            <a:off x="1371600" y="1600200"/>
            <a:ext cx="6019800" cy="923330"/>
          </a:xfrm>
          <a:prstGeom prst="rect">
            <a:avLst/>
          </a:prstGeom>
        </p:spPr>
        <p:style>
          <a:lnRef idx="0">
            <a:scrgbClr r="0" g="0" b="0"/>
          </a:lnRef>
          <a:fillRef idx="1003">
            <a:schemeClr val="lt2"/>
          </a:fillRef>
          <a:effectRef idx="0">
            <a:scrgbClr r="0" g="0" b="0"/>
          </a:effectRef>
          <a:fontRef idx="major"/>
        </p:style>
        <p:txBody>
          <a:bodyPr wrap="square" rtlCol="0">
            <a:spAutoFit/>
          </a:bodyPr>
          <a:lstStyle/>
          <a:p>
            <a:r>
              <a:rPr lang="en-US" dirty="0" smtClean="0"/>
              <a:t>I recommend this for you because it is an interesting book lots of adventure. If you like adventure you should really read this. It is like they travel in the sewer and it smells really really</a:t>
            </a:r>
            <a:r>
              <a:rPr lang="en-US" dirty="0"/>
              <a:t> </a:t>
            </a:r>
            <a:r>
              <a:rPr lang="en-US" dirty="0" smtClean="0"/>
              <a:t>bad!</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1" y="2523530"/>
            <a:ext cx="2884556" cy="41957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547498"/>
      </p:ext>
    </p:extLst>
  </p:cSld>
  <p:clrMapOvr>
    <a:masterClrMapping/>
  </p:clrMapOvr>
  <mc:AlternateContent xmlns:mc="http://schemas.openxmlformats.org/markup-compatibility/2006">
    <mc:Choice xmlns:p14="http://schemas.microsoft.com/office/powerpoint/2010/main" Requires="p14">
      <p:transition spd="slow" p14:dur="1600">
        <p14:gallery dir="l"/>
        <p:sndAc>
          <p:stSnd>
            <p:snd r:embed="rId2" name="applause.wav"/>
          </p:stSnd>
        </p:sndAc>
      </p:transition>
    </mc:Choice>
    <mc:Fallback>
      <p:transition spd="slow">
        <p:fade/>
        <p:sndAc>
          <p:stSnd>
            <p:snd r:embed="rId2"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981200"/>
            <a:ext cx="8287603" cy="4247317"/>
          </a:xfrm>
          <a:prstGeom prst="rect">
            <a:avLst/>
          </a:prstGeom>
          <a:noFill/>
        </p:spPr>
        <p:txBody>
          <a:bodyPr wrap="square" lIns="91440" tIns="45720" rIns="91440" bIns="45720">
            <a:sp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That is all I’m going to say</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Because I want you to read</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It.</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ectangle 3"/>
          <p:cNvSpPr/>
          <p:nvPr/>
        </p:nvSpPr>
        <p:spPr>
          <a:xfrm>
            <a:off x="5621338" y="-1017796"/>
            <a:ext cx="2286000" cy="861774"/>
          </a:xfrm>
          <a:prstGeom prst="rect">
            <a:avLst/>
          </a:prstGeom>
        </p:spPr>
        <p:txBody>
          <a:bodyPr>
            <a:spAutoFit/>
          </a:bodyPr>
          <a:lstStyle/>
          <a:p>
            <a:r>
              <a:rPr lang="en-US" sz="5000" dirty="0">
                <a:solidFill>
                  <a:srgbClr val="04617B"/>
                </a:solidFill>
                <a:latin typeface="Calibri"/>
                <a:ea typeface="+mj-ea"/>
                <a:cs typeface="+mj-cs"/>
              </a:rPr>
              <a:t> </a:t>
            </a:r>
            <a:endParaRPr lang="en-US" dirty="0"/>
          </a:p>
        </p:txBody>
      </p:sp>
      <p:sp>
        <p:nvSpPr>
          <p:cNvPr id="5" name="Title 4"/>
          <p:cNvSpPr>
            <a:spLocks noGrp="1"/>
          </p:cNvSpPr>
          <p:nvPr>
            <p:ph type="title"/>
          </p:nvPr>
        </p:nvSpPr>
        <p:spPr>
          <a:xfrm>
            <a:off x="419109" y="762000"/>
            <a:ext cx="8305800" cy="1143000"/>
          </a:xfrm>
        </p:spPr>
        <p:style>
          <a:lnRef idx="0">
            <a:scrgbClr r="0" g="0" b="0"/>
          </a:lnRef>
          <a:fillRef idx="1002">
            <a:schemeClr val="lt2"/>
          </a:fillRef>
          <a:effectRef idx="0">
            <a:scrgbClr r="0" g="0" b="0"/>
          </a:effectRef>
          <a:fontRef idx="major"/>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The end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29778741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4306</TotalTime>
  <Words>120</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The phantom of the subway</vt:lpstr>
      <vt:lpstr>Characters  </vt:lpstr>
      <vt:lpstr>About the phantom of the subway</vt:lpstr>
      <vt:lpstr>PowerPoint Presentation</vt:lpstr>
      <vt:lpstr>                      The end</vt:lpstr>
    </vt:vector>
  </TitlesOfParts>
  <Company>Simcoe County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phantom of the subway</dc:title>
  <dc:creator>Simcoe County District School Board</dc:creator>
  <cp:lastModifiedBy>Simcoe County District School Board</cp:lastModifiedBy>
  <cp:revision>45</cp:revision>
  <dcterms:created xsi:type="dcterms:W3CDTF">2014-01-10T13:55:24Z</dcterms:created>
  <dcterms:modified xsi:type="dcterms:W3CDTF">2014-06-26T13:46:37Z</dcterms:modified>
</cp:coreProperties>
</file>