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60" r:id="rId6"/>
    <p:sldId id="264" r:id="rId7"/>
    <p:sldId id="263" r:id="rId8"/>
    <p:sldId id="259"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4660"/>
  </p:normalViewPr>
  <p:slideViewPr>
    <p:cSldViewPr>
      <p:cViewPr>
        <p:scale>
          <a:sx n="74" d="100"/>
          <a:sy n="74" d="100"/>
        </p:scale>
        <p:origin x="-25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2048D4-9F36-49C9-B734-6D0896CB0EED}" type="datetimeFigureOut">
              <a:rPr lang="en-US" smtClean="0"/>
              <a:t>6/11/2013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F22665-6415-4376-9CC9-7441296834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2048D4-9F36-49C9-B734-6D0896CB0EED}"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2048D4-9F36-49C9-B734-6D0896CB0EED}"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2048D4-9F36-49C9-B734-6D0896CB0EED}"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2048D4-9F36-49C9-B734-6D0896CB0EED}"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22665-6415-4376-9CC9-7441296834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2048D4-9F36-49C9-B734-6D0896CB0EED}"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2048D4-9F36-49C9-B734-6D0896CB0EED}" type="datetimeFigureOut">
              <a:rPr lang="en-US" smtClean="0"/>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82048D4-9F36-49C9-B734-6D0896CB0EED}" type="datetimeFigureOut">
              <a:rPr lang="en-US" smtClean="0"/>
              <a:t>6/11/2013</a:t>
            </a:fld>
            <a:endParaRPr lang="en-US"/>
          </a:p>
        </p:txBody>
      </p:sp>
      <p:sp>
        <p:nvSpPr>
          <p:cNvPr id="8" name="Slide Number Placeholder 7"/>
          <p:cNvSpPr>
            <a:spLocks noGrp="1"/>
          </p:cNvSpPr>
          <p:nvPr>
            <p:ph type="sldNum" sz="quarter" idx="11"/>
          </p:nvPr>
        </p:nvSpPr>
        <p:spPr/>
        <p:txBody>
          <a:bodyPr/>
          <a:lstStyle/>
          <a:p>
            <a:fld id="{6DF22665-6415-4376-9CC9-7441296834D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048D4-9F36-49C9-B734-6D0896CB0EED}" type="datetimeFigureOut">
              <a:rPr lang="en-US" smtClean="0"/>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2048D4-9F36-49C9-B734-6D0896CB0EED}"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F22665-6415-4376-9CC9-7441296834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82048D4-9F36-49C9-B734-6D0896CB0EED}"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22665-6415-4376-9CC9-7441296834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82048D4-9F36-49C9-B734-6D0896CB0EED}" type="datetimeFigureOut">
              <a:rPr lang="en-US" smtClean="0"/>
              <a:t>6/11/2013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F22665-6415-4376-9CC9-7441296834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7030A0"/>
                </a:solidFill>
              </a:rPr>
              <a:t>The secret of skeleton reef </a:t>
            </a:r>
            <a:endParaRPr lang="en-US" dirty="0">
              <a:solidFill>
                <a:srgbClr val="7030A0"/>
              </a:solidFill>
            </a:endParaRPr>
          </a:p>
        </p:txBody>
      </p:sp>
      <p:sp>
        <p:nvSpPr>
          <p:cNvPr id="3" name="Subtitle 2"/>
          <p:cNvSpPr>
            <a:spLocks noGrp="1"/>
          </p:cNvSpPr>
          <p:nvPr>
            <p:ph type="subTitle" idx="1"/>
          </p:nvPr>
        </p:nvSpPr>
        <p:spPr>
          <a:xfrm>
            <a:off x="381000" y="1524000"/>
            <a:ext cx="6480048" cy="1752600"/>
          </a:xfrm>
        </p:spPr>
        <p:txBody>
          <a:bodyPr/>
          <a:lstStyle/>
          <a:p>
            <a:r>
              <a:rPr lang="en-US" dirty="0" smtClean="0"/>
              <a:t>By: Cameron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33400"/>
            <a:ext cx="3048000" cy="223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1000"/>
            <a:ext cx="3390900" cy="233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724400"/>
            <a:ext cx="31242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ghtning Bolt 8"/>
          <p:cNvSpPr/>
          <p:nvPr/>
        </p:nvSpPr>
        <p:spPr>
          <a:xfrm>
            <a:off x="5181600" y="4953000"/>
            <a:ext cx="2286000" cy="1524000"/>
          </a:xfrm>
          <a:prstGeom prst="lightningBol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195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Information about the characters  </a:t>
            </a:r>
            <a:endParaRPr lang="en-US" dirty="0">
              <a:solidFill>
                <a:srgbClr val="00B0F0"/>
              </a:solidFill>
            </a:endParaRPr>
          </a:p>
        </p:txBody>
      </p:sp>
      <p:sp>
        <p:nvSpPr>
          <p:cNvPr id="3" name="Content Placeholder 2"/>
          <p:cNvSpPr>
            <a:spLocks noGrp="1"/>
          </p:cNvSpPr>
          <p:nvPr>
            <p:ph idx="1"/>
          </p:nvPr>
        </p:nvSpPr>
        <p:spPr>
          <a:xfrm>
            <a:off x="609600" y="1447800"/>
            <a:ext cx="7467600" cy="4525963"/>
          </a:xfrm>
        </p:spPr>
        <p:txBody>
          <a:bodyPr/>
          <a:lstStyle/>
          <a:p>
            <a:pPr>
              <a:buFont typeface="Arial" pitchFamily="34" charset="0"/>
              <a:buChar char="•"/>
            </a:pPr>
            <a:r>
              <a:rPr lang="en-US" dirty="0" smtClean="0">
                <a:solidFill>
                  <a:srgbClr val="00B050"/>
                </a:solidFill>
              </a:rPr>
              <a:t>Joe is a teenager that has a good eye for adventure</a:t>
            </a:r>
          </a:p>
          <a:p>
            <a:pPr>
              <a:buFont typeface="Arial" pitchFamily="34" charset="0"/>
              <a:buChar char="•"/>
            </a:pPr>
            <a:r>
              <a:rPr lang="en-US" dirty="0" smtClean="0">
                <a:solidFill>
                  <a:srgbClr val="00B050"/>
                </a:solidFill>
              </a:rPr>
              <a:t>Frank is a teenager that finds allot of clues</a:t>
            </a:r>
          </a:p>
          <a:p>
            <a:pPr>
              <a:buFont typeface="Arial" pitchFamily="34" charset="0"/>
              <a:buChar char="•"/>
            </a:pPr>
            <a:r>
              <a:rPr lang="en-US" dirty="0" smtClean="0">
                <a:solidFill>
                  <a:srgbClr val="00B050"/>
                </a:solidFill>
              </a:rPr>
              <a:t>Auntie Samantha is friends with the three boys and she likes helping them</a:t>
            </a:r>
          </a:p>
          <a:p>
            <a:pPr>
              <a:buFont typeface="Arial" pitchFamily="34" charset="0"/>
              <a:buChar char="•"/>
            </a:pPr>
            <a:r>
              <a:rPr lang="en-US" dirty="0" smtClean="0">
                <a:solidFill>
                  <a:srgbClr val="00B050"/>
                </a:solidFill>
              </a:rPr>
              <a:t>Jamal is a teenager that is friends with the boys and also helps them</a:t>
            </a:r>
            <a:endParaRPr lang="en-US" dirty="0">
              <a:solidFill>
                <a:srgbClr val="00B05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752601"/>
            <a:ext cx="1391227" cy="248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157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the hardy boys</a:t>
            </a:r>
            <a:endParaRPr lang="en-US" dirty="0"/>
          </a:p>
        </p:txBody>
      </p:sp>
      <p:sp>
        <p:nvSpPr>
          <p:cNvPr id="3" name="Content Placeholder 2"/>
          <p:cNvSpPr>
            <a:spLocks noGrp="1"/>
          </p:cNvSpPr>
          <p:nvPr>
            <p:ph idx="1"/>
          </p:nvPr>
        </p:nvSpPr>
        <p:spPr>
          <a:xfrm>
            <a:off x="304800" y="1447800"/>
            <a:ext cx="7620000" cy="4678363"/>
          </a:xfrm>
        </p:spPr>
        <p:txBody>
          <a:bodyPr/>
          <a:lstStyle/>
          <a:p>
            <a:r>
              <a:rPr lang="en-US" dirty="0" smtClean="0"/>
              <a:t>Did you know Frank is 18 and very thoughtful?</a:t>
            </a:r>
          </a:p>
          <a:p>
            <a:r>
              <a:rPr lang="en-US" dirty="0" smtClean="0"/>
              <a:t>Also, Frank lives in Bayport, a town on the east cost of United States.</a:t>
            </a:r>
          </a:p>
          <a:p>
            <a:r>
              <a:rPr lang="en-US" dirty="0" smtClean="0"/>
              <a:t>Joe is a year younger then Frank, energetic and fair.</a:t>
            </a:r>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38600" y="4031085"/>
            <a:ext cx="4800600" cy="26745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479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S</a:t>
            </a:r>
            <a:r>
              <a:rPr lang="en-US" dirty="0" smtClean="0">
                <a:solidFill>
                  <a:srgbClr val="00B050"/>
                </a:solidFill>
              </a:rPr>
              <a:t>etting</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FFFF00"/>
                </a:solidFill>
              </a:rPr>
              <a:t>The setting of this book is the </a:t>
            </a:r>
            <a:r>
              <a:rPr lang="en-US" dirty="0" err="1" smtClean="0">
                <a:solidFill>
                  <a:srgbClr val="FFFF00"/>
                </a:solidFill>
              </a:rPr>
              <a:t>caribbean</a:t>
            </a:r>
            <a:r>
              <a:rPr lang="en-US" dirty="0" smtClean="0">
                <a:solidFill>
                  <a:srgbClr val="FFFF00"/>
                </a:solidFill>
              </a:rPr>
              <a:t> beach</a:t>
            </a:r>
          </a:p>
          <a:p>
            <a:r>
              <a:rPr lang="en-US" dirty="0" smtClean="0">
                <a:solidFill>
                  <a:srgbClr val="FFFF00"/>
                </a:solidFill>
              </a:rPr>
              <a:t>Near lots of different resorts</a:t>
            </a:r>
            <a:endParaRPr lang="en-US"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76600"/>
            <a:ext cx="4876800" cy="323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435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Cool facts about the Caribbean</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00B050"/>
                </a:solidFill>
              </a:rPr>
              <a:t>Here are some of the names of some different places in the Caribbean. Jamaica, Aruba, Barbados, Anguilla, Cuba, Dominican, Bahamas, Grenada and Trinidad.</a:t>
            </a:r>
          </a:p>
          <a:p>
            <a:r>
              <a:rPr lang="en-US" dirty="0" smtClean="0">
                <a:solidFill>
                  <a:srgbClr val="00B050"/>
                </a:solidFill>
              </a:rPr>
              <a:t>The Caribbean is located south east of the gulf of Mexico.  </a:t>
            </a:r>
            <a:endParaRPr lang="en-US" dirty="0">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87900"/>
            <a:ext cx="3200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814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6">
                      <a:satMod val="175000"/>
                      <a:alpha val="40000"/>
                    </a:schemeClr>
                  </a:glow>
                  <a:outerShdw blurRad="38100" dist="38100" dir="7020000" algn="tl">
                    <a:srgbClr val="000000">
                      <a:alpha val="35000"/>
                    </a:srgbClr>
                  </a:outerShdw>
                </a:effectLst>
              </a:rPr>
              <a:t>This a map of the Caribbean</a:t>
            </a:r>
            <a:r>
              <a:rPr lang="en-US" dirty="0" smtClean="0"/>
              <a:t>. </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90600" y="1371600"/>
            <a:ext cx="6705600" cy="46240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79631" y="2967335"/>
            <a:ext cx="184731" cy="923330"/>
          </a:xfrm>
          <a:prstGeom prst="rect">
            <a:avLst/>
          </a:prstGeom>
          <a:noFill/>
        </p:spPr>
        <p:txBody>
          <a:bodyPr wrap="none" lIns="91440" tIns="45720" rIns="91440" bIns="45720">
            <a:spAutoFit/>
          </a:bodyPr>
          <a:lstStyle/>
          <a:p>
            <a:pPr algn="ct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8334958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             The </a:t>
            </a:r>
            <a:r>
              <a:rPr lang="en-US" sz="4400" dirty="0" smtClean="0"/>
              <a:t>Summary</a:t>
            </a:r>
            <a:endParaRPr lang="en-US" sz="4400" dirty="0"/>
          </a:p>
        </p:txBody>
      </p:sp>
      <p:sp>
        <p:nvSpPr>
          <p:cNvPr id="3" name="Content Placeholder 2"/>
          <p:cNvSpPr>
            <a:spLocks noGrp="1"/>
          </p:cNvSpPr>
          <p:nvPr>
            <p:ph idx="1"/>
          </p:nvPr>
        </p:nvSpPr>
        <p:spPr>
          <a:xfrm>
            <a:off x="304800" y="1600200"/>
            <a:ext cx="7848600" cy="4724400"/>
          </a:xfrm>
        </p:spPr>
        <p:style>
          <a:lnRef idx="1">
            <a:schemeClr val="dk1"/>
          </a:lnRef>
          <a:fillRef idx="3">
            <a:schemeClr val="dk1"/>
          </a:fillRef>
          <a:effectRef idx="2">
            <a:schemeClr val="dk1"/>
          </a:effectRef>
          <a:fontRef idx="minor">
            <a:schemeClr val="lt1"/>
          </a:fontRef>
        </p:style>
        <p:txBody>
          <a:bodyPr>
            <a:normAutofit lnSpcReduction="10000"/>
          </a:bodyPr>
          <a:lstStyle/>
          <a:p>
            <a:r>
              <a:rPr lang="en-US" sz="2400" dirty="0" smtClean="0">
                <a:solidFill>
                  <a:srgbClr val="92D050"/>
                </a:solidFill>
                <a:effectLst>
                  <a:glow rad="228600">
                    <a:schemeClr val="accent1">
                      <a:satMod val="175000"/>
                      <a:alpha val="40000"/>
                    </a:schemeClr>
                  </a:glow>
                </a:effectLst>
              </a:rPr>
              <a:t>Thi</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s book is about two teenagers and one friend finding a ship. The crew on the ship tells them what they were looking for, which was the treasure of skeleton reef. Since they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wanted to know more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they went to auntie Samantha for more information. There, they found out  that the treasure was plutonium. Then they went back to the ship. Suddenly some of the crew members turned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against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the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Hardy boys. </a:t>
            </a:r>
            <a:r>
              <a:rPr lang="en-US" sz="2400" dirty="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E</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ventually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the Hardy boys were able to fight back and they got them trapped. After they called the police they came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right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away. The Hardy boys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explained </a:t>
            </a:r>
            <a:r>
              <a:rPr lang="en-US" sz="2400" dirty="0" smtClean="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rPr>
              <a:t>the crime and the police took them away. Later the Hardy’s just enjoyed their vacation.    </a:t>
            </a:r>
            <a:endParaRPr lang="en-US" sz="2400" dirty="0">
              <a:solidFill>
                <a:srgbClr val="92D050"/>
              </a:solidFill>
              <a:effectLst>
                <a:glow rad="228600">
                  <a:schemeClr val="accent1">
                    <a:satMod val="175000"/>
                    <a:alpha val="40000"/>
                  </a:schemeClr>
                </a:glow>
                <a:outerShdw blurRad="60007" dist="310007" dir="7680000" sy="30000" kx="1300200" algn="ctr" rotWithShape="0">
                  <a:prstClr val="black">
                    <a:alpha val="32000"/>
                  </a:prstClr>
                </a:outerShdw>
              </a:effectLst>
            </a:endParaRPr>
          </a:p>
        </p:txBody>
      </p:sp>
      <p:sp>
        <p:nvSpPr>
          <p:cNvPr id="5" name="Rectangle 4"/>
          <p:cNvSpPr/>
          <p:nvPr/>
        </p:nvSpPr>
        <p:spPr>
          <a:xfrm>
            <a:off x="4383487" y="2967335"/>
            <a:ext cx="3770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Point Star 5"/>
          <p:cNvSpPr/>
          <p:nvPr/>
        </p:nvSpPr>
        <p:spPr>
          <a:xfrm>
            <a:off x="190500" y="200025"/>
            <a:ext cx="914400" cy="9144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5-Point Star 6"/>
          <p:cNvSpPr/>
          <p:nvPr/>
        </p:nvSpPr>
        <p:spPr>
          <a:xfrm>
            <a:off x="6934200" y="381000"/>
            <a:ext cx="914400" cy="914400"/>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Smiley Face 8"/>
          <p:cNvSpPr/>
          <p:nvPr/>
        </p:nvSpPr>
        <p:spPr>
          <a:xfrm>
            <a:off x="1219200" y="304800"/>
            <a:ext cx="914400" cy="914400"/>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Smiley Face 9"/>
          <p:cNvSpPr/>
          <p:nvPr/>
        </p:nvSpPr>
        <p:spPr>
          <a:xfrm>
            <a:off x="5715000" y="304800"/>
            <a:ext cx="990600" cy="1038225"/>
          </a:xfrm>
          <a:prstGeom prst="smileyFac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1" name="MS90038850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181042"/>
            <a:ext cx="609600" cy="609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53515172"/>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4" name="voltage.wav"/>
          </p:stSnd>
        </p:sndAc>
      </p:transition>
    </mc:Choice>
    <mc:Fallback xmlns="">
      <p:transition spd="slow">
        <p:dissolv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randombar(horizontal)">
                                      <p:cBhvr>
                                        <p:cTn id="15"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168" fill="hold"/>
                                        <p:tgtEl>
                                          <p:spTgt spid="11"/>
                                        </p:tgtEl>
                                      </p:cBhvr>
                                    </p:cmd>
                                  </p:childTnLst>
                                </p:cTn>
                              </p:par>
                            </p:childTnLst>
                          </p:cTn>
                        </p:par>
                      </p:childTnLst>
                    </p:cTn>
                  </p:par>
                </p:childTnLst>
              </p:cTn>
              <p:nextCondLst>
                <p:cond evt="onClick" delay="0">
                  <p:tgtEl>
                    <p:spTgt spid="11"/>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7478" cy="1143000"/>
          </a:xfrm>
        </p:spPr>
        <p:txBody>
          <a:bodyPr>
            <a:normAutofit fontScale="90000"/>
          </a:bodyPr>
          <a:lstStyle/>
          <a:p>
            <a:r>
              <a:rPr lang="en-US" dirty="0" smtClean="0"/>
              <a:t>Sneak peak chp.13 pg.115 Inside the volcano </a:t>
            </a:r>
            <a:endParaRPr lang="en-US" dirty="0"/>
          </a:p>
        </p:txBody>
      </p:sp>
      <p:sp>
        <p:nvSpPr>
          <p:cNvPr id="3" name="Content Placeholder 2"/>
          <p:cNvSpPr>
            <a:spLocks noGrp="1"/>
          </p:cNvSpPr>
          <p:nvPr>
            <p:ph idx="1"/>
          </p:nvPr>
        </p:nvSpPr>
        <p:spPr>
          <a:xfrm>
            <a:off x="0" y="1600200"/>
            <a:ext cx="7507478" cy="4525963"/>
          </a:xfrm>
        </p:spPr>
        <p:txBody>
          <a:bodyPr>
            <a:normAutofit fontScale="85000" lnSpcReduction="20000"/>
          </a:bodyPr>
          <a:lstStyle/>
          <a:p>
            <a:r>
              <a:rPr lang="en-US" dirty="0" smtClean="0">
                <a:solidFill>
                  <a:srgbClr val="00B0F0"/>
                </a:solidFill>
              </a:rPr>
              <a:t>Frank dropped </a:t>
            </a:r>
            <a:r>
              <a:rPr lang="en-US" dirty="0">
                <a:solidFill>
                  <a:srgbClr val="00B0F0"/>
                </a:solidFill>
              </a:rPr>
              <a:t>to  </a:t>
            </a:r>
            <a:r>
              <a:rPr lang="en-US" dirty="0" smtClean="0">
                <a:solidFill>
                  <a:srgbClr val="00B0F0"/>
                </a:solidFill>
              </a:rPr>
              <a:t>the ground. The spear fell several feet behind him. “What’s going on?” Joe asked, squatting beside his brother. “Someone over by the goats is shooting a spear gun at us,” Frank said urgently. “And careful, the spears are hard to see.” Shielding his eyes from the glare, Joe saw the three goats still grazing by the trees. All he heard was the buzzing of insects. Then the buzzing was mixed with a whizzing sound, and the next second Joe felt a prick on his forearm. A long metal spear slid onto the grass behind him. He had been grazed by the spear point</a:t>
            </a:r>
            <a:r>
              <a:rPr lang="en-US" dirty="0" smtClean="0"/>
              <a:t>.</a:t>
            </a:r>
            <a:endParaRPr lang="en-US" dirty="0"/>
          </a:p>
        </p:txBody>
      </p:sp>
      <p:sp>
        <p:nvSpPr>
          <p:cNvPr id="4" name="Rectangle 3"/>
          <p:cNvSpPr/>
          <p:nvPr/>
        </p:nvSpPr>
        <p:spPr>
          <a:xfrm>
            <a:off x="7632536" y="228600"/>
            <a:ext cx="332142" cy="800219"/>
          </a:xfrm>
          <a:prstGeom prst="rect">
            <a:avLst/>
          </a:prstGeom>
        </p:spPr>
        <p:txBody>
          <a:bodyPr wrap="none">
            <a:spAutoFit/>
          </a:bodyPr>
          <a:lstStyle/>
          <a:p>
            <a:r>
              <a:rPr lang="en-US" sz="4600" dirty="0" smtClean="0">
                <a:solidFill>
                  <a:srgbClr val="FFFFFF"/>
                </a:solidFill>
                <a:latin typeface="Franklin Gothic Book"/>
                <a:ea typeface="+mj-ea"/>
                <a:cs typeface="+mj-cs"/>
              </a:rPr>
              <a:t> </a:t>
            </a:r>
            <a:endParaRPr lang="en-US" dirty="0"/>
          </a:p>
        </p:txBody>
      </p:sp>
      <p:sp>
        <p:nvSpPr>
          <p:cNvPr id="5" name="Rectangle 4"/>
          <p:cNvSpPr/>
          <p:nvPr/>
        </p:nvSpPr>
        <p:spPr>
          <a:xfrm>
            <a:off x="7268381" y="190008"/>
            <a:ext cx="332142" cy="800219"/>
          </a:xfrm>
          <a:prstGeom prst="rect">
            <a:avLst/>
          </a:prstGeom>
        </p:spPr>
        <p:txBody>
          <a:bodyPr wrap="none">
            <a:spAutoFit/>
          </a:bodyPr>
          <a:lstStyle/>
          <a:p>
            <a:r>
              <a:rPr lang="en-US" sz="4600" dirty="0" smtClean="0">
                <a:solidFill>
                  <a:srgbClr val="FFFFFF"/>
                </a:solidFill>
                <a:latin typeface="Franklin Gothic Book"/>
                <a:ea typeface="+mj-ea"/>
                <a:cs typeface="+mj-cs"/>
              </a:rPr>
              <a:t> </a:t>
            </a:r>
            <a:endParaRPr lang="en-US" dirty="0"/>
          </a:p>
        </p:txBody>
      </p:sp>
      <p:pic>
        <p:nvPicPr>
          <p:cNvPr id="6" name="MS90006970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95723" y="1981200"/>
            <a:ext cx="609600" cy="609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00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678" fill="hold"/>
                                        <p:tgtEl>
                                          <p:spTgt spid="6"/>
                                        </p:tgtEl>
                                      </p:cBhvr>
                                    </p:cmd>
                                  </p:childTnLst>
                                </p:cTn>
                              </p:par>
                            </p:childTnLst>
                          </p:cTn>
                        </p:par>
                      </p:childTnLst>
                    </p:cTn>
                  </p:par>
                </p:childTnLst>
              </p:cTn>
              <p:nextCondLst>
                <p:cond evt="onClick" delay="0">
                  <p:tgtEl>
                    <p:spTgt spid="6"/>
                  </p:tgtEl>
                </p:cond>
              </p:nextCondLst>
            </p:seq>
            <p:audio>
              <p:cMediaNode vol="80000">
                <p:cTn id="32"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328" y="1676401"/>
            <a:ext cx="7467600" cy="914400"/>
          </a:xfrm>
        </p:spPr>
        <p:txBody>
          <a:bodyPr/>
          <a:lstStyle/>
          <a:p>
            <a:r>
              <a:rPr lang="en-US" dirty="0" smtClean="0"/>
              <a:t>Thank you for listening!</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9276" y="2514600"/>
            <a:ext cx="6705600" cy="3963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69182" y="381000"/>
            <a:ext cx="3031599" cy="923330"/>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end</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7366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780</TotalTime>
  <Words>445</Words>
  <Application>Microsoft Office PowerPoint</Application>
  <PresentationFormat>On-screen Show (4:3)</PresentationFormat>
  <Paragraphs>27</Paragraphs>
  <Slides>9</Slides>
  <Notes>0</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The secret of skeleton reef </vt:lpstr>
      <vt:lpstr>Information about the characters  </vt:lpstr>
      <vt:lpstr>Facts about the hardy boys</vt:lpstr>
      <vt:lpstr>Setting</vt:lpstr>
      <vt:lpstr>Cool facts about the Caribbean</vt:lpstr>
      <vt:lpstr>This a map of the Caribbean. </vt:lpstr>
      <vt:lpstr>             The Summary</vt:lpstr>
      <vt:lpstr>Sneak peak chp.13 pg.115 Inside the volcano </vt:lpstr>
      <vt:lpstr>PowerPoint Presentation</vt:lpstr>
    </vt:vector>
  </TitlesOfParts>
  <Company>Simcoe County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skeleton reef </dc:title>
  <dc:creator>Simcoe County District School Board</dc:creator>
  <cp:lastModifiedBy>Simcoe County District School Board</cp:lastModifiedBy>
  <cp:revision>78</cp:revision>
  <dcterms:created xsi:type="dcterms:W3CDTF">2013-04-23T17:50:06Z</dcterms:created>
  <dcterms:modified xsi:type="dcterms:W3CDTF">2013-06-11T13:18:19Z</dcterms:modified>
</cp:coreProperties>
</file>